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laire\Desktop\Proverbs 12-01-20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67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laire\Desktop\Proverbs 12-01-20\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4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laire\Desktop\Proverbs 12-01-20\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2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ire\Desktop\Proverbs 12-01-20\Slid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7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laire\Desktop\Proverbs 12-01-20\Slid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laire\Desktop\Proverbs 12-01-20\Slid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3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FF288E5-9992-407A-905F-563B7DD55C3C}" vid="{E0D30A26-16A6-451A-8448-B509A09A8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 Default</Template>
  <TotalTime>27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TABS 2</dc:creator>
  <cp:lastModifiedBy>Graham</cp:lastModifiedBy>
  <cp:revision>4</cp:revision>
  <dcterms:created xsi:type="dcterms:W3CDTF">2020-01-07T17:20:12Z</dcterms:created>
  <dcterms:modified xsi:type="dcterms:W3CDTF">2020-01-12T19:55:31Z</dcterms:modified>
</cp:coreProperties>
</file>