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12/01/2020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laire\Desktop\Proverbs 12-01-20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67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laire\Desktop\Proverbs 12-01-20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4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laire\Desktop\Proverbs 12-01-20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2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laire\Desktop\Proverbs 12-01-20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7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laire\Desktop\Proverbs 12-01-20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Claire\Desktop\Proverbs 12-01-20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35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27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4</cp:revision>
  <dcterms:created xsi:type="dcterms:W3CDTF">2020-01-07T17:20:12Z</dcterms:created>
  <dcterms:modified xsi:type="dcterms:W3CDTF">2020-01-12T19:55:31Z</dcterms:modified>
</cp:coreProperties>
</file>