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59" r:id="rId5"/>
    <p:sldId id="270" r:id="rId6"/>
    <p:sldId id="271" r:id="rId7"/>
    <p:sldId id="272" r:id="rId8"/>
    <p:sldId id="263" r:id="rId9"/>
    <p:sldId id="264" r:id="rId10"/>
    <p:sldId id="266" r:id="rId11"/>
    <p:sldId id="265" r:id="rId12"/>
    <p:sldId id="267" r:id="rId13"/>
    <p:sldId id="269" r:id="rId14"/>
    <p:sldId id="268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3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9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08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81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30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04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5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5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6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63012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FF288E5-9992-407A-905F-563B7DD55C3C}" vid="{E0D30A26-16A6-451A-8448-B509A09A8C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Roger Default</Template>
  <TotalTime>72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TABS 2</dc:creator>
  <cp:lastModifiedBy>Graham</cp:lastModifiedBy>
  <cp:revision>12</cp:revision>
  <dcterms:created xsi:type="dcterms:W3CDTF">2020-01-07T17:20:12Z</dcterms:created>
  <dcterms:modified xsi:type="dcterms:W3CDTF">2020-01-19T15:22:54Z</dcterms:modified>
</cp:coreProperties>
</file>