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9" r:id="rId6"/>
    <p:sldId id="268" r:id="rId7"/>
    <p:sldId id="269" r:id="rId8"/>
    <p:sldId id="270" r:id="rId9"/>
    <p:sldId id="271" r:id="rId10"/>
    <p:sldId id="272" r:id="rId11"/>
    <p:sldId id="265" r:id="rId12"/>
    <p:sldId id="264" r:id="rId13"/>
    <p:sldId id="263" r:id="rId14"/>
    <p:sldId id="262" r:id="rId15"/>
    <p:sldId id="26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3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63" y="-173747"/>
            <a:ext cx="9375663" cy="70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63" y="-173747"/>
            <a:ext cx="9375663" cy="70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541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175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10</cp:revision>
  <dcterms:created xsi:type="dcterms:W3CDTF">2020-01-07T17:20:12Z</dcterms:created>
  <dcterms:modified xsi:type="dcterms:W3CDTF">2020-01-19T20:21:14Z</dcterms:modified>
</cp:coreProperties>
</file>