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8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9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08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29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93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94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psalm 119: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psalm 119:1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psalm 119:11"/>
          <p:cNvSpPr>
            <a:spLocks noChangeAspect="1" noChangeArrowheads="1"/>
          </p:cNvSpPr>
          <p:nvPr/>
        </p:nvSpPr>
        <p:spPr bwMode="auto">
          <a:xfrm>
            <a:off x="460375" y="160337"/>
            <a:ext cx="6272934" cy="627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3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0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56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1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5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40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7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71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5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FF288E5-9992-407A-905F-563B7DD55C3C}" vid="{E0D30A26-16A6-451A-8448-B509A09A8C6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Roger Default</Template>
  <TotalTime>159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TABS 2</dc:creator>
  <cp:lastModifiedBy>Graham</cp:lastModifiedBy>
  <cp:revision>9</cp:revision>
  <dcterms:created xsi:type="dcterms:W3CDTF">2020-01-07T17:20:12Z</dcterms:created>
  <dcterms:modified xsi:type="dcterms:W3CDTF">2020-01-26T20:03:55Z</dcterms:modified>
</cp:coreProperties>
</file>