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6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laire\Desktop\Proverbs 5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33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laire\Desktop\Proverbs 5\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78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laire\Desktop\Proverbs 5\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0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laire\Desktop\Proverbs 5\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9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laire\Desktop\Proverbs 5\Slid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03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Claire\Desktop\Proverbs 5\Slid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2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29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TABS 2</dc:creator>
  <cp:lastModifiedBy>Graham</cp:lastModifiedBy>
  <cp:revision>6</cp:revision>
  <dcterms:created xsi:type="dcterms:W3CDTF">2020-01-07T17:20:12Z</dcterms:created>
  <dcterms:modified xsi:type="dcterms:W3CDTF">2020-01-26T20:05:25Z</dcterms:modified>
</cp:coreProperties>
</file>