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6" r:id="rId4"/>
    <p:sldId id="259" r:id="rId5"/>
    <p:sldId id="260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93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98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7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4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26/01/2020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5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26/01/2020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4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26/01/2020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5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26/01/2020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11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26/01/2020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93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26/01/2020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3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80AA-49A8-4FD1-A203-319E43F7AFE7}" type="datetimeFigureOut">
              <a:rPr lang="en-GB" smtClean="0"/>
              <a:t>26/01/2020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20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laire\Desktop\Proverbs 5\Slid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33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Claire\Desktop\Proverbs 5\Slid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678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Claire\Desktop\Proverbs 5\Slide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04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Claire\Desktop\Proverbs 5\Slide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69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Claire\Desktop\Proverbs 5\Slide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803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Claire\Desktop\Proverbs 5\Slide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20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ger default ari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9FF288E5-9992-407A-905F-563B7DD55C3C}" vid="{E0D30A26-16A6-451A-8448-B509A09A8C6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 Default</Template>
  <TotalTime>29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Roger default arial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TABS 2</dc:creator>
  <cp:lastModifiedBy>Graham</cp:lastModifiedBy>
  <cp:revision>6</cp:revision>
  <dcterms:created xsi:type="dcterms:W3CDTF">2020-01-07T17:20:12Z</dcterms:created>
  <dcterms:modified xsi:type="dcterms:W3CDTF">2020-01-26T20:05:25Z</dcterms:modified>
</cp:coreProperties>
</file>