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65" r:id="rId5"/>
    <p:sldId id="266" r:id="rId6"/>
    <p:sldId id="267" r:id="rId7"/>
    <p:sldId id="263" r:id="rId8"/>
    <p:sldId id="264" r:id="rId9"/>
    <p:sldId id="259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9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11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92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35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75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46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9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01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65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29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77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60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18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49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8396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9FF288E5-9992-407A-905F-563B7DD55C3C}" vid="{E0D30A26-16A6-451A-8448-B509A09A8C6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Roger Default</Template>
  <TotalTime>105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TABS 2</dc:creator>
  <cp:lastModifiedBy>Graham</cp:lastModifiedBy>
  <cp:revision>16</cp:revision>
  <dcterms:created xsi:type="dcterms:W3CDTF">2020-01-07T17:20:12Z</dcterms:created>
  <dcterms:modified xsi:type="dcterms:W3CDTF">2020-02-07T12:04:49Z</dcterms:modified>
</cp:coreProperties>
</file>