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60" r:id="rId5"/>
    <p:sldId id="263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9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11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56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7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0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23178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FF288E5-9992-407A-905F-563B7DD55C3C}" vid="{E0D30A26-16A6-451A-8448-B509A09A8C6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Roger Default</Template>
  <TotalTime>181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TABS 2</dc:creator>
  <cp:lastModifiedBy>Graham</cp:lastModifiedBy>
  <cp:revision>10</cp:revision>
  <dcterms:created xsi:type="dcterms:W3CDTF">2020-01-07T17:20:12Z</dcterms:created>
  <dcterms:modified xsi:type="dcterms:W3CDTF">2020-02-16T14:59:28Z</dcterms:modified>
</cp:coreProperties>
</file>