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936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pPr/>
              <a:t>16/02/2020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pPr/>
              <a:t>16/02/2020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pPr/>
              <a:t>16/02/2020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pPr/>
              <a:t>16/02/2020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pPr/>
              <a:t>16/02/2020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pPr/>
              <a:t>16/02/2020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pPr/>
              <a:t>16/02/2020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pPr/>
              <a:t>16/02/2020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pPr/>
              <a:t>16/02/2020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pPr/>
              <a:t>16/02/2020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pPr/>
              <a:t>16/02/2020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pPr/>
              <a:t>16/02/2020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835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Margaret\Desktop\Fool Proof Proverbs Sunday evenings\Slide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4578" name="Picture 2" descr="C:\Users\Margaret\Desktop\Fool Proof Proverbs Sunday evenings\Slide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Users\Margaret\Desktop\Fool Proof Proverbs Sunday evenings\Slide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Users\Margaret\Desktop\Fool Proof Proverbs Sunday evenings\Slide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Users\Margaret\Desktop\Fool Proof Proverbs Sunday evenings\Slide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200" y="188259"/>
            <a:ext cx="8689788" cy="65173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:\Users\Margaret\Desktop\Fool Proof Proverbs Sunday evenings\Slide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C:\Users\Margaret\Desktop\Fool Proof Proverbs Sunday evenings\Slide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9FF288E5-9992-407A-905F-563B7DD55C3C}" vid="{E0D30A26-16A6-451A-8448-B509A09A8C6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 Default</Template>
  <TotalTime>36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TABS 2</dc:creator>
  <cp:lastModifiedBy>Graham</cp:lastModifiedBy>
  <cp:revision>6</cp:revision>
  <dcterms:created xsi:type="dcterms:W3CDTF">2020-01-07T17:20:12Z</dcterms:created>
  <dcterms:modified xsi:type="dcterms:W3CDTF">2020-02-16T19:58:24Z</dcterms:modified>
</cp:coreProperties>
</file>