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63" r:id="rId4"/>
    <p:sldId id="259" r:id="rId5"/>
    <p:sldId id="265" r:id="rId6"/>
    <p:sldId id="262" r:id="rId7"/>
    <p:sldId id="266" r:id="rId8"/>
    <p:sldId id="267" r:id="rId9"/>
    <p:sldId id="268" r:id="rId10"/>
    <p:sldId id="258" r:id="rId11"/>
    <p:sldId id="272" r:id="rId12"/>
    <p:sldId id="271" r:id="rId13"/>
    <p:sldId id="270" r:id="rId14"/>
    <p:sldId id="269" r:id="rId15"/>
    <p:sldId id="273" r:id="rId16"/>
    <p:sldId id="277" r:id="rId17"/>
    <p:sldId id="276" r:id="rId18"/>
    <p:sldId id="275" r:id="rId19"/>
    <p:sldId id="274" r:id="rId20"/>
    <p:sldId id="278" r:id="rId21"/>
    <p:sldId id="261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93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pPr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pPr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pPr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pPr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pPr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pPr/>
              <a:t>23/02/2020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pPr/>
              <a:t>23/02/2020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pPr/>
              <a:t>23/02/2020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pPr/>
              <a:t>23/02/2020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pPr/>
              <a:t>23/02/2020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pPr/>
              <a:t>23/02/2020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pPr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2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FF288E5-9992-407A-905F-563B7DD55C3C}" vid="{E0D30A26-16A6-451A-8448-B509A09A8C6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Roger Default</Template>
  <TotalTime>106</TotalTime>
  <Words>0</Words>
  <Application>Microsoft Office PowerPoint</Application>
  <PresentationFormat>On-screen Show 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TABS 2</dc:creator>
  <cp:lastModifiedBy>Graham</cp:lastModifiedBy>
  <cp:revision>16</cp:revision>
  <dcterms:created xsi:type="dcterms:W3CDTF">2020-01-07T17:20:12Z</dcterms:created>
  <dcterms:modified xsi:type="dcterms:W3CDTF">2020-02-23T20:17:47Z</dcterms:modified>
</cp:coreProperties>
</file>