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6" r:id="rId7"/>
    <p:sldId id="259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265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04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92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58DF5B7A-7785-49C6-B4EB-252FF28C21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72" name="Freeform 11">
              <a:extLst>
                <a:ext uri="{FF2B5EF4-FFF2-40B4-BE49-F238E27FC236}">
                  <a16:creationId xmlns:a16="http://schemas.microsoft.com/office/drawing/2014/main" xmlns="" id="{78BD0529-90E2-47B4-8D13-CEE11A1541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3" name="Freeform 12">
              <a:extLst>
                <a:ext uri="{FF2B5EF4-FFF2-40B4-BE49-F238E27FC236}">
                  <a16:creationId xmlns:a16="http://schemas.microsoft.com/office/drawing/2014/main" xmlns="" id="{AE127430-162B-43FD-A02F-6E8AD8FD95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4" name="Freeform 13">
              <a:extLst>
                <a:ext uri="{FF2B5EF4-FFF2-40B4-BE49-F238E27FC236}">
                  <a16:creationId xmlns:a16="http://schemas.microsoft.com/office/drawing/2014/main" xmlns="" id="{7A6023CB-BCF4-4A3C-B04B-EFF6779217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14">
              <a:extLst>
                <a:ext uri="{FF2B5EF4-FFF2-40B4-BE49-F238E27FC236}">
                  <a16:creationId xmlns:a16="http://schemas.microsoft.com/office/drawing/2014/main" xmlns="" id="{98B0FCF0-0865-45E1-977A-5BFDD0EFCA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6" name="Freeform 15">
              <a:extLst>
                <a:ext uri="{FF2B5EF4-FFF2-40B4-BE49-F238E27FC236}">
                  <a16:creationId xmlns:a16="http://schemas.microsoft.com/office/drawing/2014/main" xmlns="" id="{C1FF2792-ADB4-44D2-B7EF-6E3503725D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6">
              <a:extLst>
                <a:ext uri="{FF2B5EF4-FFF2-40B4-BE49-F238E27FC236}">
                  <a16:creationId xmlns:a16="http://schemas.microsoft.com/office/drawing/2014/main" xmlns="" id="{B7B0F0A2-D4CD-4EA5-96E9-9E282F25CD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7">
              <a:extLst>
                <a:ext uri="{FF2B5EF4-FFF2-40B4-BE49-F238E27FC236}">
                  <a16:creationId xmlns:a16="http://schemas.microsoft.com/office/drawing/2014/main" xmlns="" id="{FBBC4912-27C6-4C5E-9C40-AE9B6644E5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8">
              <a:extLst>
                <a:ext uri="{FF2B5EF4-FFF2-40B4-BE49-F238E27FC236}">
                  <a16:creationId xmlns:a16="http://schemas.microsoft.com/office/drawing/2014/main" xmlns="" id="{127E474D-BE64-49E8-8C82-691642D0BC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9">
              <a:extLst>
                <a:ext uri="{FF2B5EF4-FFF2-40B4-BE49-F238E27FC236}">
                  <a16:creationId xmlns:a16="http://schemas.microsoft.com/office/drawing/2014/main" xmlns="" id="{A385E451-43CB-441B-83EE-28ACB6BCBC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20">
              <a:extLst>
                <a:ext uri="{FF2B5EF4-FFF2-40B4-BE49-F238E27FC236}">
                  <a16:creationId xmlns:a16="http://schemas.microsoft.com/office/drawing/2014/main" xmlns="" id="{5BF91B89-051C-49D8-9029-83A1F52B0E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21">
              <a:extLst>
                <a:ext uri="{FF2B5EF4-FFF2-40B4-BE49-F238E27FC236}">
                  <a16:creationId xmlns:a16="http://schemas.microsoft.com/office/drawing/2014/main" xmlns="" id="{42329880-D64F-4074-ABE4-348FDC7FB1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22">
              <a:extLst>
                <a:ext uri="{FF2B5EF4-FFF2-40B4-BE49-F238E27FC236}">
                  <a16:creationId xmlns:a16="http://schemas.microsoft.com/office/drawing/2014/main" xmlns="" id="{2FAD4595-5B16-442B-A756-924FB136A5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9F9B151E-1B34-4FA6-A53D-B92F787D9E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86" name="Freeform 27">
              <a:extLst>
                <a:ext uri="{FF2B5EF4-FFF2-40B4-BE49-F238E27FC236}">
                  <a16:creationId xmlns:a16="http://schemas.microsoft.com/office/drawing/2014/main" xmlns="" id="{617ED8F6-0AA2-4080-ADCB-6C7CE17598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7" name="Freeform 28">
              <a:extLst>
                <a:ext uri="{FF2B5EF4-FFF2-40B4-BE49-F238E27FC236}">
                  <a16:creationId xmlns:a16="http://schemas.microsoft.com/office/drawing/2014/main" xmlns="" id="{76F017FD-AF02-4E22-A564-5DCC93F536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8" name="Freeform 29">
              <a:extLst>
                <a:ext uri="{FF2B5EF4-FFF2-40B4-BE49-F238E27FC236}">
                  <a16:creationId xmlns:a16="http://schemas.microsoft.com/office/drawing/2014/main" xmlns="" id="{61F8A187-FAA8-4625-AC70-EE2C7499D5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30">
              <a:extLst>
                <a:ext uri="{FF2B5EF4-FFF2-40B4-BE49-F238E27FC236}">
                  <a16:creationId xmlns:a16="http://schemas.microsoft.com/office/drawing/2014/main" xmlns="" id="{6D431C21-669A-42BC-A2DF-9092CA729B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31">
              <a:extLst>
                <a:ext uri="{FF2B5EF4-FFF2-40B4-BE49-F238E27FC236}">
                  <a16:creationId xmlns:a16="http://schemas.microsoft.com/office/drawing/2014/main" xmlns="" id="{D143DDDF-3A80-4C43-BBCF-8EC1280102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2">
              <a:extLst>
                <a:ext uri="{FF2B5EF4-FFF2-40B4-BE49-F238E27FC236}">
                  <a16:creationId xmlns:a16="http://schemas.microsoft.com/office/drawing/2014/main" xmlns="" id="{313BFF88-4BDD-4CC4-A514-C7D6557791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3">
              <a:extLst>
                <a:ext uri="{FF2B5EF4-FFF2-40B4-BE49-F238E27FC236}">
                  <a16:creationId xmlns:a16="http://schemas.microsoft.com/office/drawing/2014/main" xmlns="" id="{BA235B4A-F8AD-4C1E-9074-3562538136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4">
              <a:extLst>
                <a:ext uri="{FF2B5EF4-FFF2-40B4-BE49-F238E27FC236}">
                  <a16:creationId xmlns:a16="http://schemas.microsoft.com/office/drawing/2014/main" xmlns="" id="{281D9204-5CB0-44D1-B01F-5FFF6BDB28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5">
              <a:extLst>
                <a:ext uri="{FF2B5EF4-FFF2-40B4-BE49-F238E27FC236}">
                  <a16:creationId xmlns:a16="http://schemas.microsoft.com/office/drawing/2014/main" xmlns="" id="{4DD213C5-5C2A-403A-AAEF-E495E64AEB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6">
              <a:extLst>
                <a:ext uri="{FF2B5EF4-FFF2-40B4-BE49-F238E27FC236}">
                  <a16:creationId xmlns:a16="http://schemas.microsoft.com/office/drawing/2014/main" xmlns="" id="{3D07FF46-5E32-4BEE-B85D-107AD341D4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7">
              <a:extLst>
                <a:ext uri="{FF2B5EF4-FFF2-40B4-BE49-F238E27FC236}">
                  <a16:creationId xmlns:a16="http://schemas.microsoft.com/office/drawing/2014/main" xmlns="" id="{4E5AE900-6815-4A65-9A96-CA280B3A8D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8">
              <a:extLst>
                <a:ext uri="{FF2B5EF4-FFF2-40B4-BE49-F238E27FC236}">
                  <a16:creationId xmlns:a16="http://schemas.microsoft.com/office/drawing/2014/main" xmlns="" id="{45EA57FC-ADA4-45DD-98E7-B0615C5306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9FFA7C60-EEB5-45DC-B964-20A76F776E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Freeform 11">
            <a:extLst>
              <a:ext uri="{FF2B5EF4-FFF2-40B4-BE49-F238E27FC236}">
                <a16:creationId xmlns:a16="http://schemas.microsoft.com/office/drawing/2014/main" xmlns="" id="{7D84F46B-82DB-461C-88AC-F6C66B593E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83561" cy="68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6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01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62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41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44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5353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</dc:title>
  <dc:creator>Owen James</dc:creator>
  <cp:lastModifiedBy>Graham</cp:lastModifiedBy>
  <cp:revision>4</cp:revision>
  <dcterms:created xsi:type="dcterms:W3CDTF">2020-03-01T16:00:03Z</dcterms:created>
  <dcterms:modified xsi:type="dcterms:W3CDTF">2020-03-01T20:36:30Z</dcterms:modified>
</cp:coreProperties>
</file>