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58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936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988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70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791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222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2346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512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64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50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118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793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C80AA-49A8-4FD1-A203-319E43F7AFE7}" type="datetimeFigureOut">
              <a:rPr lang="en-GB" smtClean="0"/>
              <a:t>08/03/2020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53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C80AA-49A8-4FD1-A203-319E43F7AFE7}" type="datetimeFigureOut">
              <a:rPr lang="en-GB" smtClean="0"/>
              <a:t>08/03/2020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1713F-427D-41EB-979B-0608945269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3202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777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oger default arial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defRPr sz="40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9FF288E5-9992-407A-905F-563B7DD55C3C}" vid="{E0D30A26-16A6-451A-8448-B509A09A8C6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 Default</Template>
  <TotalTime>60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Roger default arial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TABS 2</dc:creator>
  <cp:lastModifiedBy>Graham</cp:lastModifiedBy>
  <cp:revision>10</cp:revision>
  <dcterms:created xsi:type="dcterms:W3CDTF">2020-01-07T17:20:12Z</dcterms:created>
  <dcterms:modified xsi:type="dcterms:W3CDTF">2020-03-08T20:17:58Z</dcterms:modified>
</cp:coreProperties>
</file>