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9" r:id="rId5"/>
    <p:sldId id="258" r:id="rId6"/>
    <p:sldId id="263" r:id="rId7"/>
    <p:sldId id="264" r:id="rId8"/>
    <p:sldId id="266" r:id="rId9"/>
    <p:sldId id="265" r:id="rId10"/>
    <p:sldId id="260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9"/>
  </p:normalViewPr>
  <p:slideViewPr>
    <p:cSldViewPr snapToGrid="0" snapToObjects="1">
      <p:cViewPr varScale="1">
        <p:scale>
          <a:sx n="58" d="100"/>
          <a:sy n="58" d="100"/>
        </p:scale>
        <p:origin x="4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1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1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51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5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8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8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2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1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9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2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90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1024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the bread of life</dc:title>
  <dc:creator>Simon Pedwell</dc:creator>
  <cp:lastModifiedBy>Graham</cp:lastModifiedBy>
  <cp:revision>9</cp:revision>
  <dcterms:created xsi:type="dcterms:W3CDTF">2020-03-07T20:30:58Z</dcterms:created>
  <dcterms:modified xsi:type="dcterms:W3CDTF">2020-03-08T20:16:26Z</dcterms:modified>
</cp:coreProperties>
</file>