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7" r:id="rId6"/>
    <p:sldId id="264" r:id="rId7"/>
    <p:sldId id="266" r:id="rId8"/>
    <p:sldId id="259" r:id="rId9"/>
    <p:sldId id="265" r:id="rId10"/>
    <p:sldId id="261" r:id="rId11"/>
    <p:sldId id="256" r:id="rId12"/>
    <p:sldId id="262" r:id="rId13"/>
    <p:sldId id="263" r:id="rId14"/>
    <p:sldId id="267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3F201E-F0A0-4B74-AFD3-EEA41DE68C8C}" v="72" dt="2020-03-14T21:50:45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9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Roberts" userId="1862c433-b47b-418b-980b-cdc673c5742a" providerId="ADAL" clId="{3F3F201E-F0A0-4B74-AFD3-EEA41DE68C8C}"/>
    <pc:docChg chg="undo custSel addSld delSld modSld sldOrd modMainMaster">
      <pc:chgData name="Stephen Roberts" userId="1862c433-b47b-418b-980b-cdc673c5742a" providerId="ADAL" clId="{3F3F201E-F0A0-4B74-AFD3-EEA41DE68C8C}" dt="2020-03-14T21:50:45.985" v="205"/>
      <pc:docMkLst>
        <pc:docMk/>
      </pc:docMkLst>
      <pc:sldChg chg="addSp delSp modSp">
        <pc:chgData name="Stephen Roberts" userId="1862c433-b47b-418b-980b-cdc673c5742a" providerId="ADAL" clId="{3F3F201E-F0A0-4B74-AFD3-EEA41DE68C8C}" dt="2020-03-14T12:11:43.199" v="54" actId="14100"/>
        <pc:sldMkLst>
          <pc:docMk/>
          <pc:sldMk cId="2991343675" sldId="256"/>
        </pc:sldMkLst>
        <pc:spChg chg="mod">
          <ac:chgData name="Stephen Roberts" userId="1862c433-b47b-418b-980b-cdc673c5742a" providerId="ADAL" clId="{3F3F201E-F0A0-4B74-AFD3-EEA41DE68C8C}" dt="2020-03-14T12:11:43.199" v="54" actId="14100"/>
          <ac:spMkLst>
            <pc:docMk/>
            <pc:sldMk cId="2991343675" sldId="256"/>
            <ac:spMk id="3" creationId="{557C97F8-7C5D-46AB-B8E1-CF4780BB0B0E}"/>
          </ac:spMkLst>
        </pc:spChg>
        <pc:picChg chg="add del">
          <ac:chgData name="Stephen Roberts" userId="1862c433-b47b-418b-980b-cdc673c5742a" providerId="ADAL" clId="{3F3F201E-F0A0-4B74-AFD3-EEA41DE68C8C}" dt="2020-03-13T10:50:47.425" v="9" actId="478"/>
          <ac:picMkLst>
            <pc:docMk/>
            <pc:sldMk cId="2991343675" sldId="256"/>
            <ac:picMk id="2" creationId="{00000000-0000-0000-0000-000000000000}"/>
          </ac:picMkLst>
        </pc:picChg>
      </pc:sldChg>
      <pc:sldChg chg="delSp ord">
        <pc:chgData name="Stephen Roberts" userId="1862c433-b47b-418b-980b-cdc673c5742a" providerId="ADAL" clId="{3F3F201E-F0A0-4B74-AFD3-EEA41DE68C8C}" dt="2020-03-13T10:59:59.537" v="50"/>
        <pc:sldMkLst>
          <pc:docMk/>
          <pc:sldMk cId="381950950" sldId="257"/>
        </pc:sldMkLst>
        <pc:picChg chg="del">
          <ac:chgData name="Stephen Roberts" userId="1862c433-b47b-418b-980b-cdc673c5742a" providerId="ADAL" clId="{3F3F201E-F0A0-4B74-AFD3-EEA41DE68C8C}" dt="2020-03-13T10:50:36.039" v="5" actId="478"/>
          <ac:picMkLst>
            <pc:docMk/>
            <pc:sldMk cId="381950950" sldId="257"/>
            <ac:picMk id="2" creationId="{00000000-0000-0000-0000-000000000000}"/>
          </ac:picMkLst>
        </pc:picChg>
      </pc:sldChg>
      <pc:sldChg chg="addSp delSp modSp">
        <pc:chgData name="Stephen Roberts" userId="1862c433-b47b-418b-980b-cdc673c5742a" providerId="ADAL" clId="{3F3F201E-F0A0-4B74-AFD3-EEA41DE68C8C}" dt="2020-03-14T16:27:08.694" v="158" actId="1076"/>
        <pc:sldMkLst>
          <pc:docMk/>
          <pc:sldMk cId="653292258" sldId="258"/>
        </pc:sldMkLst>
        <pc:spChg chg="add mod">
          <ac:chgData name="Stephen Roberts" userId="1862c433-b47b-418b-980b-cdc673c5742a" providerId="ADAL" clId="{3F3F201E-F0A0-4B74-AFD3-EEA41DE68C8C}" dt="2020-03-14T16:27:08.694" v="158" actId="1076"/>
          <ac:spMkLst>
            <pc:docMk/>
            <pc:sldMk cId="653292258" sldId="258"/>
            <ac:spMk id="3" creationId="{EBB676FC-2657-45CE-A676-2BAA9D4980FA}"/>
          </ac:spMkLst>
        </pc:spChg>
        <pc:picChg chg="add del mod">
          <ac:chgData name="Stephen Roberts" userId="1862c433-b47b-418b-980b-cdc673c5742a" providerId="ADAL" clId="{3F3F201E-F0A0-4B74-AFD3-EEA41DE68C8C}" dt="2020-03-14T16:26:51.656" v="156" actId="1076"/>
          <ac:picMkLst>
            <pc:docMk/>
            <pc:sldMk cId="653292258" sldId="258"/>
            <ac:picMk id="2" creationId="{00000000-0000-0000-0000-000000000000}"/>
          </ac:picMkLst>
        </pc:picChg>
      </pc:sldChg>
      <pc:sldChg chg="delSp ord">
        <pc:chgData name="Stephen Roberts" userId="1862c433-b47b-418b-980b-cdc673c5742a" providerId="ADAL" clId="{3F3F201E-F0A0-4B74-AFD3-EEA41DE68C8C}" dt="2020-03-14T21:36:28.005" v="202"/>
        <pc:sldMkLst>
          <pc:docMk/>
          <pc:sldMk cId="3530401815" sldId="259"/>
        </pc:sldMkLst>
        <pc:picChg chg="del">
          <ac:chgData name="Stephen Roberts" userId="1862c433-b47b-418b-980b-cdc673c5742a" providerId="ADAL" clId="{3F3F201E-F0A0-4B74-AFD3-EEA41DE68C8C}" dt="2020-03-13T10:50:42.199" v="7" actId="478"/>
          <ac:picMkLst>
            <pc:docMk/>
            <pc:sldMk cId="3530401815" sldId="259"/>
            <ac:picMk id="2" creationId="{00000000-0000-0000-0000-000000000000}"/>
          </ac:picMkLst>
        </pc:picChg>
      </pc:sldChg>
      <pc:sldChg chg="delSp del ord">
        <pc:chgData name="Stephen Roberts" userId="1862c433-b47b-418b-980b-cdc673c5742a" providerId="ADAL" clId="{3F3F201E-F0A0-4B74-AFD3-EEA41DE68C8C}" dt="2020-03-14T12:10:59.552" v="52" actId="2696"/>
        <pc:sldMkLst>
          <pc:docMk/>
          <pc:sldMk cId="1960173707" sldId="260"/>
        </pc:sldMkLst>
        <pc:picChg chg="del">
          <ac:chgData name="Stephen Roberts" userId="1862c433-b47b-418b-980b-cdc673c5742a" providerId="ADAL" clId="{3F3F201E-F0A0-4B74-AFD3-EEA41DE68C8C}" dt="2020-03-13T10:50:32.833" v="4" actId="478"/>
          <ac:picMkLst>
            <pc:docMk/>
            <pc:sldMk cId="1960173707" sldId="260"/>
            <ac:picMk id="2" creationId="{00000000-0000-0000-0000-000000000000}"/>
          </ac:picMkLst>
        </pc:picChg>
      </pc:sldChg>
      <pc:sldChg chg="delSp">
        <pc:chgData name="Stephen Roberts" userId="1862c433-b47b-418b-980b-cdc673c5742a" providerId="ADAL" clId="{3F3F201E-F0A0-4B74-AFD3-EEA41DE68C8C}" dt="2020-03-13T10:50:39.848" v="6" actId="478"/>
        <pc:sldMkLst>
          <pc:docMk/>
          <pc:sldMk cId="582975852" sldId="261"/>
        </pc:sldMkLst>
        <pc:picChg chg="del">
          <ac:chgData name="Stephen Roberts" userId="1862c433-b47b-418b-980b-cdc673c5742a" providerId="ADAL" clId="{3F3F201E-F0A0-4B74-AFD3-EEA41DE68C8C}" dt="2020-03-13T10:50:39.848" v="6" actId="478"/>
          <ac:picMkLst>
            <pc:docMk/>
            <pc:sldMk cId="582975852" sldId="261"/>
            <ac:picMk id="2" creationId="{00000000-0000-0000-0000-000000000000}"/>
          </ac:picMkLst>
        </pc:picChg>
      </pc:sldChg>
      <pc:sldChg chg="modSp">
        <pc:chgData name="Stephen Roberts" userId="1862c433-b47b-418b-980b-cdc673c5742a" providerId="ADAL" clId="{3F3F201E-F0A0-4B74-AFD3-EEA41DE68C8C}" dt="2020-03-14T12:12:55.862" v="65" actId="113"/>
        <pc:sldMkLst>
          <pc:docMk/>
          <pc:sldMk cId="3689380230" sldId="262"/>
        </pc:sldMkLst>
        <pc:spChg chg="mod">
          <ac:chgData name="Stephen Roberts" userId="1862c433-b47b-418b-980b-cdc673c5742a" providerId="ADAL" clId="{3F3F201E-F0A0-4B74-AFD3-EEA41DE68C8C}" dt="2020-03-14T12:12:55.862" v="65" actId="113"/>
          <ac:spMkLst>
            <pc:docMk/>
            <pc:sldMk cId="3689380230" sldId="262"/>
            <ac:spMk id="3" creationId="{6DADD372-7C4C-4DFB-B98B-E3E8DE83F9BE}"/>
          </ac:spMkLst>
        </pc:spChg>
      </pc:sldChg>
      <pc:sldChg chg="addSp modSp add modAnim">
        <pc:chgData name="Stephen Roberts" userId="1862c433-b47b-418b-980b-cdc673c5742a" providerId="ADAL" clId="{3F3F201E-F0A0-4B74-AFD3-EEA41DE68C8C}" dt="2020-03-14T16:50:42.530" v="198"/>
        <pc:sldMkLst>
          <pc:docMk/>
          <pc:sldMk cId="2734339295" sldId="264"/>
        </pc:sldMkLst>
        <pc:picChg chg="add mod">
          <ac:chgData name="Stephen Roberts" userId="1862c433-b47b-418b-980b-cdc673c5742a" providerId="ADAL" clId="{3F3F201E-F0A0-4B74-AFD3-EEA41DE68C8C}" dt="2020-03-13T10:58:02.431" v="41" actId="14100"/>
          <ac:picMkLst>
            <pc:docMk/>
            <pc:sldMk cId="2734339295" sldId="264"/>
            <ac:picMk id="2" creationId="{65727A46-07D8-4238-A1BF-F3766B692A76}"/>
          </ac:picMkLst>
        </pc:picChg>
        <pc:picChg chg="add mod">
          <ac:chgData name="Stephen Roberts" userId="1862c433-b47b-418b-980b-cdc673c5742a" providerId="ADAL" clId="{3F3F201E-F0A0-4B74-AFD3-EEA41DE68C8C}" dt="2020-03-13T10:56:36.134" v="36" actId="1076"/>
          <ac:picMkLst>
            <pc:docMk/>
            <pc:sldMk cId="2734339295" sldId="264"/>
            <ac:picMk id="3" creationId="{3748F653-5A5C-4EEC-8CD0-677CC8CF68A4}"/>
          </ac:picMkLst>
        </pc:picChg>
        <pc:picChg chg="add mod">
          <ac:chgData name="Stephen Roberts" userId="1862c433-b47b-418b-980b-cdc673c5742a" providerId="ADAL" clId="{3F3F201E-F0A0-4B74-AFD3-EEA41DE68C8C}" dt="2020-03-13T10:58:18.143" v="45" actId="1076"/>
          <ac:picMkLst>
            <pc:docMk/>
            <pc:sldMk cId="2734339295" sldId="264"/>
            <ac:picMk id="4" creationId="{B2E53E12-19EF-4372-8409-EA85E003832E}"/>
          </ac:picMkLst>
        </pc:picChg>
        <pc:picChg chg="add mod">
          <ac:chgData name="Stephen Roberts" userId="1862c433-b47b-418b-980b-cdc673c5742a" providerId="ADAL" clId="{3F3F201E-F0A0-4B74-AFD3-EEA41DE68C8C}" dt="2020-03-13T10:58:12.639" v="44" actId="14100"/>
          <ac:picMkLst>
            <pc:docMk/>
            <pc:sldMk cId="2734339295" sldId="264"/>
            <ac:picMk id="5" creationId="{7384C8BD-AAB2-4649-A712-861A9320BC01}"/>
          </ac:picMkLst>
        </pc:picChg>
        <pc:picChg chg="add mod">
          <ac:chgData name="Stephen Roberts" userId="1862c433-b47b-418b-980b-cdc673c5742a" providerId="ADAL" clId="{3F3F201E-F0A0-4B74-AFD3-EEA41DE68C8C}" dt="2020-03-13T10:58:09.928" v="43" actId="1076"/>
          <ac:picMkLst>
            <pc:docMk/>
            <pc:sldMk cId="2734339295" sldId="264"/>
            <ac:picMk id="6" creationId="{BF774517-3B74-4A7D-8D73-7686856A3F4E}"/>
          </ac:picMkLst>
        </pc:picChg>
      </pc:sldChg>
      <pc:sldChg chg="addSp add">
        <pc:chgData name="Stephen Roberts" userId="1862c433-b47b-418b-980b-cdc673c5742a" providerId="ADAL" clId="{3F3F201E-F0A0-4B74-AFD3-EEA41DE68C8C}" dt="2020-03-13T10:52:25.847" v="14"/>
        <pc:sldMkLst>
          <pc:docMk/>
          <pc:sldMk cId="404480731" sldId="265"/>
        </pc:sldMkLst>
        <pc:picChg chg="add">
          <ac:chgData name="Stephen Roberts" userId="1862c433-b47b-418b-980b-cdc673c5742a" providerId="ADAL" clId="{3F3F201E-F0A0-4B74-AFD3-EEA41DE68C8C}" dt="2020-03-13T10:52:25.847" v="14"/>
          <ac:picMkLst>
            <pc:docMk/>
            <pc:sldMk cId="404480731" sldId="265"/>
            <ac:picMk id="2" creationId="{25E0D956-97FB-4328-80A1-726635A0F1BF}"/>
          </ac:picMkLst>
        </pc:picChg>
      </pc:sldChg>
      <pc:sldChg chg="addSp delSp modSp add">
        <pc:chgData name="Stephen Roberts" userId="1862c433-b47b-418b-980b-cdc673c5742a" providerId="ADAL" clId="{3F3F201E-F0A0-4B74-AFD3-EEA41DE68C8C}" dt="2020-03-13T10:59:34.862" v="49" actId="1076"/>
        <pc:sldMkLst>
          <pc:docMk/>
          <pc:sldMk cId="2881028176" sldId="266"/>
        </pc:sldMkLst>
        <pc:picChg chg="add mod">
          <ac:chgData name="Stephen Roberts" userId="1862c433-b47b-418b-980b-cdc673c5742a" providerId="ADAL" clId="{3F3F201E-F0A0-4B74-AFD3-EEA41DE68C8C}" dt="2020-03-13T10:59:34.862" v="49" actId="1076"/>
          <ac:picMkLst>
            <pc:docMk/>
            <pc:sldMk cId="2881028176" sldId="266"/>
            <ac:picMk id="2" creationId="{B2D5CAEE-C3FE-43D7-8529-1175895EFF13}"/>
          </ac:picMkLst>
        </pc:picChg>
        <pc:picChg chg="add del mod">
          <ac:chgData name="Stephen Roberts" userId="1862c433-b47b-418b-980b-cdc673c5742a" providerId="ADAL" clId="{3F3F201E-F0A0-4B74-AFD3-EEA41DE68C8C}" dt="2020-03-13T10:55:44.753" v="24"/>
          <ac:picMkLst>
            <pc:docMk/>
            <pc:sldMk cId="2881028176" sldId="266"/>
            <ac:picMk id="1026" creationId="{30BA519B-EFF1-4A01-8249-C8C6E45121C8}"/>
          </ac:picMkLst>
        </pc:picChg>
      </pc:sldChg>
      <pc:sldChg chg="addSp delSp modSp add modAnim">
        <pc:chgData name="Stephen Roberts" userId="1862c433-b47b-418b-980b-cdc673c5742a" providerId="ADAL" clId="{3F3F201E-F0A0-4B74-AFD3-EEA41DE68C8C}" dt="2020-03-14T21:46:22.564" v="203"/>
        <pc:sldMkLst>
          <pc:docMk/>
          <pc:sldMk cId="2355503931" sldId="267"/>
        </pc:sldMkLst>
        <pc:spChg chg="add mod">
          <ac:chgData name="Stephen Roberts" userId="1862c433-b47b-418b-980b-cdc673c5742a" providerId="ADAL" clId="{3F3F201E-F0A0-4B74-AFD3-EEA41DE68C8C}" dt="2020-03-14T15:55:40.850" v="110" actId="20577"/>
          <ac:spMkLst>
            <pc:docMk/>
            <pc:sldMk cId="2355503931" sldId="267"/>
            <ac:spMk id="4" creationId="{A59E2715-E978-42A8-9132-26ED803F4C19}"/>
          </ac:spMkLst>
        </pc:spChg>
        <pc:picChg chg="add del mod">
          <ac:chgData name="Stephen Roberts" userId="1862c433-b47b-418b-980b-cdc673c5742a" providerId="ADAL" clId="{3F3F201E-F0A0-4B74-AFD3-EEA41DE68C8C}" dt="2020-03-14T15:28:26.562" v="70" actId="478"/>
          <ac:picMkLst>
            <pc:docMk/>
            <pc:sldMk cId="2355503931" sldId="267"/>
            <ac:picMk id="2" creationId="{F2803EAE-227F-4A44-8E86-8B87F8CE7F8A}"/>
          </ac:picMkLst>
        </pc:picChg>
        <pc:picChg chg="add mod">
          <ac:chgData name="Stephen Roberts" userId="1862c433-b47b-418b-980b-cdc673c5742a" providerId="ADAL" clId="{3F3F201E-F0A0-4B74-AFD3-EEA41DE68C8C}" dt="2020-03-14T15:55:02.570" v="84" actId="1076"/>
          <ac:picMkLst>
            <pc:docMk/>
            <pc:sldMk cId="2355503931" sldId="267"/>
            <ac:picMk id="3" creationId="{584452EB-E3A0-42C2-90F1-8F5E637C9C52}"/>
          </ac:picMkLst>
        </pc:picChg>
      </pc:sldChg>
      <pc:sldChg chg="addSp delSp modSp add del">
        <pc:chgData name="Stephen Roberts" userId="1862c433-b47b-418b-980b-cdc673c5742a" providerId="ADAL" clId="{3F3F201E-F0A0-4B74-AFD3-EEA41DE68C8C}" dt="2020-03-14T20:05:51.033" v="199" actId="2696"/>
        <pc:sldMkLst>
          <pc:docMk/>
          <pc:sldMk cId="127961440" sldId="268"/>
        </pc:sldMkLst>
        <pc:spChg chg="add del">
          <ac:chgData name="Stephen Roberts" userId="1862c433-b47b-418b-980b-cdc673c5742a" providerId="ADAL" clId="{3F3F201E-F0A0-4B74-AFD3-EEA41DE68C8C}" dt="2020-03-14T15:54:15.123" v="80"/>
          <ac:spMkLst>
            <pc:docMk/>
            <pc:sldMk cId="127961440" sldId="268"/>
            <ac:spMk id="2" creationId="{4AF7BC23-D849-44F8-82E7-3B3DB45616D3}"/>
          </ac:spMkLst>
        </pc:spChg>
        <pc:spChg chg="add del mod">
          <ac:chgData name="Stephen Roberts" userId="1862c433-b47b-418b-980b-cdc673c5742a" providerId="ADAL" clId="{3F3F201E-F0A0-4B74-AFD3-EEA41DE68C8C}" dt="2020-03-14T15:56:08.880" v="111" actId="478"/>
          <ac:spMkLst>
            <pc:docMk/>
            <pc:sldMk cId="127961440" sldId="268"/>
            <ac:spMk id="3" creationId="{840E7497-6C46-426D-BDE4-6C486631D899}"/>
          </ac:spMkLst>
        </pc:spChg>
      </pc:sldChg>
      <pc:sldChg chg="addSp modSp add ord modAnim">
        <pc:chgData name="Stephen Roberts" userId="1862c433-b47b-418b-980b-cdc673c5742a" providerId="ADAL" clId="{3F3F201E-F0A0-4B74-AFD3-EEA41DE68C8C}" dt="2020-03-14T21:49:34.258" v="204"/>
        <pc:sldMkLst>
          <pc:docMk/>
          <pc:sldMk cId="545748951" sldId="269"/>
        </pc:sldMkLst>
        <pc:spChg chg="mod">
          <ac:chgData name="Stephen Roberts" userId="1862c433-b47b-418b-980b-cdc673c5742a" providerId="ADAL" clId="{3F3F201E-F0A0-4B74-AFD3-EEA41DE68C8C}" dt="2020-03-14T16:24:39.784" v="117" actId="113"/>
          <ac:spMkLst>
            <pc:docMk/>
            <pc:sldMk cId="545748951" sldId="269"/>
            <ac:spMk id="3" creationId="{6DADD372-7C4C-4DFB-B98B-E3E8DE83F9BE}"/>
          </ac:spMkLst>
        </pc:spChg>
        <pc:spChg chg="add mod">
          <ac:chgData name="Stephen Roberts" userId="1862c433-b47b-418b-980b-cdc673c5742a" providerId="ADAL" clId="{3F3F201E-F0A0-4B74-AFD3-EEA41DE68C8C}" dt="2020-03-14T16:25:36.941" v="133" actId="1076"/>
          <ac:spMkLst>
            <pc:docMk/>
            <pc:sldMk cId="545748951" sldId="269"/>
            <ac:spMk id="4" creationId="{FBB47C78-2E0C-4C81-B000-F1D216934419}"/>
          </ac:spMkLst>
        </pc:spChg>
        <pc:picChg chg="mod">
          <ac:chgData name="Stephen Roberts" userId="1862c433-b47b-418b-980b-cdc673c5742a" providerId="ADAL" clId="{3F3F201E-F0A0-4B74-AFD3-EEA41DE68C8C}" dt="2020-03-14T16:25:14.766" v="130" actId="1076"/>
          <ac:picMkLst>
            <pc:docMk/>
            <pc:sldMk cId="545748951" sldId="269"/>
            <ac:picMk id="2" creationId="{00000000-0000-0000-0000-000000000000}"/>
          </ac:picMkLst>
        </pc:picChg>
      </pc:sldChg>
      <pc:sldChg chg="addSp delSp modSp add modAnim">
        <pc:chgData name="Stephen Roberts" userId="1862c433-b47b-418b-980b-cdc673c5742a" providerId="ADAL" clId="{3F3F201E-F0A0-4B74-AFD3-EEA41DE68C8C}" dt="2020-03-14T21:50:45.985" v="205"/>
        <pc:sldMkLst>
          <pc:docMk/>
          <pc:sldMk cId="21329931" sldId="270"/>
        </pc:sldMkLst>
        <pc:spChg chg="mod">
          <ac:chgData name="Stephen Roberts" userId="1862c433-b47b-418b-980b-cdc673c5742a" providerId="ADAL" clId="{3F3F201E-F0A0-4B74-AFD3-EEA41DE68C8C}" dt="2020-03-14T16:34:38.064" v="171" actId="113"/>
          <ac:spMkLst>
            <pc:docMk/>
            <pc:sldMk cId="21329931" sldId="270"/>
            <ac:spMk id="3" creationId="{6DADD372-7C4C-4DFB-B98B-E3E8DE83F9BE}"/>
          </ac:spMkLst>
        </pc:spChg>
        <pc:spChg chg="mod">
          <ac:chgData name="Stephen Roberts" userId="1862c433-b47b-418b-980b-cdc673c5742a" providerId="ADAL" clId="{3F3F201E-F0A0-4B74-AFD3-EEA41DE68C8C}" dt="2020-03-14T16:34:47.533" v="175" actId="20577"/>
          <ac:spMkLst>
            <pc:docMk/>
            <pc:sldMk cId="21329931" sldId="270"/>
            <ac:spMk id="4" creationId="{FBB47C78-2E0C-4C81-B000-F1D216934419}"/>
          </ac:spMkLst>
        </pc:spChg>
        <pc:spChg chg="add mod">
          <ac:chgData name="Stephen Roberts" userId="1862c433-b47b-418b-980b-cdc673c5742a" providerId="ADAL" clId="{3F3F201E-F0A0-4B74-AFD3-EEA41DE68C8C}" dt="2020-03-14T16:46:16.285" v="194" actId="1076"/>
          <ac:spMkLst>
            <pc:docMk/>
            <pc:sldMk cId="21329931" sldId="270"/>
            <ac:spMk id="6" creationId="{F0D85D5D-D8E3-4950-9590-A0601026F180}"/>
          </ac:spMkLst>
        </pc:spChg>
        <pc:picChg chg="mod">
          <ac:chgData name="Stephen Roberts" userId="1862c433-b47b-418b-980b-cdc673c5742a" providerId="ADAL" clId="{3F3F201E-F0A0-4B74-AFD3-EEA41DE68C8C}" dt="2020-03-14T16:46:06.615" v="193" actId="1076"/>
          <ac:picMkLst>
            <pc:docMk/>
            <pc:sldMk cId="21329931" sldId="270"/>
            <ac:picMk id="2" creationId="{00000000-0000-0000-0000-000000000000}"/>
          </ac:picMkLst>
        </pc:picChg>
        <pc:picChg chg="add del mod">
          <ac:chgData name="Stephen Roberts" userId="1862c433-b47b-418b-980b-cdc673c5742a" providerId="ADAL" clId="{3F3F201E-F0A0-4B74-AFD3-EEA41DE68C8C}" dt="2020-03-14T16:45:42.732" v="178" actId="478"/>
          <ac:picMkLst>
            <pc:docMk/>
            <pc:sldMk cId="21329931" sldId="270"/>
            <ac:picMk id="5" creationId="{6CBD9491-87F1-4B9A-AABF-3799ACB9B4F6}"/>
          </ac:picMkLst>
        </pc:picChg>
      </pc:sldChg>
      <pc:sldChg chg="delSp add">
        <pc:chgData name="Stephen Roberts" userId="1862c433-b47b-418b-980b-cdc673c5742a" providerId="ADAL" clId="{3F3F201E-F0A0-4B74-AFD3-EEA41DE68C8C}" dt="2020-03-14T20:05:56.230" v="201" actId="478"/>
        <pc:sldMkLst>
          <pc:docMk/>
          <pc:sldMk cId="1877168831" sldId="271"/>
        </pc:sldMkLst>
        <pc:spChg chg="del">
          <ac:chgData name="Stephen Roberts" userId="1862c433-b47b-418b-980b-cdc673c5742a" providerId="ADAL" clId="{3F3F201E-F0A0-4B74-AFD3-EEA41DE68C8C}" dt="2020-03-14T20:05:56.230" v="201" actId="478"/>
          <ac:spMkLst>
            <pc:docMk/>
            <pc:sldMk cId="1877168831" sldId="271"/>
            <ac:spMk id="3" creationId="{EBB676FC-2657-45CE-A676-2BAA9D4980FA}"/>
          </ac:spMkLst>
        </pc:spChg>
      </pc:sldChg>
      <pc:sldMasterChg chg="addSp">
        <pc:chgData name="Stephen Roberts" userId="1862c433-b47b-418b-980b-cdc673c5742a" providerId="ADAL" clId="{3F3F201E-F0A0-4B74-AFD3-EEA41DE68C8C}" dt="2020-03-13T10:50:15.061" v="1"/>
        <pc:sldMasterMkLst>
          <pc:docMk/>
          <pc:sldMasterMk cId="483202351" sldId="2147483660"/>
        </pc:sldMasterMkLst>
        <pc:picChg chg="add">
          <ac:chgData name="Stephen Roberts" userId="1862c433-b47b-418b-980b-cdc673c5742a" providerId="ADAL" clId="{3F3F201E-F0A0-4B74-AFD3-EEA41DE68C8C}" dt="2020-03-13T10:50:15.061" v="1"/>
          <ac:picMkLst>
            <pc:docMk/>
            <pc:sldMasterMk cId="483202351" sldId="2147483660"/>
            <ac:picMk id="7" creationId="{BE6754D3-704C-4ECC-894B-54CED8C2A45A}"/>
          </ac:picMkLst>
        </pc:picChg>
      </pc:sldMasterChg>
    </pc:docChg>
  </pc:docChgLst>
  <pc:docChgLst>
    <pc:chgData name="Stephen Roberts" userId="1862c433-b47b-418b-980b-cdc673c5742a" providerId="ADAL" clId="{E6D49138-D342-416E-A0F6-D4DF9F33BA16}"/>
    <pc:docChg chg="custSel addSld delSld modSld">
      <pc:chgData name="Stephen Roberts" userId="1862c433-b47b-418b-980b-cdc673c5742a" providerId="ADAL" clId="{E6D49138-D342-416E-A0F6-D4DF9F33BA16}" dt="2020-03-11T17:29:35.563" v="38" actId="14100"/>
      <pc:docMkLst>
        <pc:docMk/>
      </pc:docMkLst>
      <pc:sldChg chg="addSp">
        <pc:chgData name="Stephen Roberts" userId="1862c433-b47b-418b-980b-cdc673c5742a" providerId="ADAL" clId="{E6D49138-D342-416E-A0F6-D4DF9F33BA16}" dt="2020-03-11T17:19:43.179" v="2"/>
        <pc:sldMkLst>
          <pc:docMk/>
          <pc:sldMk cId="381950950" sldId="257"/>
        </pc:sldMkLst>
        <pc:picChg chg="add">
          <ac:chgData name="Stephen Roberts" userId="1862c433-b47b-418b-980b-cdc673c5742a" providerId="ADAL" clId="{E6D49138-D342-416E-A0F6-D4DF9F33BA16}" dt="2020-03-11T17:19:43.179" v="2"/>
          <ac:picMkLst>
            <pc:docMk/>
            <pc:sldMk cId="381950950" sldId="257"/>
            <ac:picMk id="3" creationId="{5C0EEBE0-7FE8-4910-918B-0C12A88A7575}"/>
          </ac:picMkLst>
        </pc:picChg>
      </pc:sldChg>
      <pc:sldChg chg="addSp add">
        <pc:chgData name="Stephen Roberts" userId="1862c433-b47b-418b-980b-cdc673c5742a" providerId="ADAL" clId="{E6D49138-D342-416E-A0F6-D4DF9F33BA16}" dt="2020-03-11T17:18:54.523" v="1"/>
        <pc:sldMkLst>
          <pc:docMk/>
          <pc:sldMk cId="3530401815" sldId="259"/>
        </pc:sldMkLst>
        <pc:picChg chg="add">
          <ac:chgData name="Stephen Roberts" userId="1862c433-b47b-418b-980b-cdc673c5742a" providerId="ADAL" clId="{E6D49138-D342-416E-A0F6-D4DF9F33BA16}" dt="2020-03-11T17:18:54.523" v="1"/>
          <ac:picMkLst>
            <pc:docMk/>
            <pc:sldMk cId="3530401815" sldId="259"/>
            <ac:picMk id="3" creationId="{F5EF0488-7094-457E-8B7E-F0D53C636D69}"/>
          </ac:picMkLst>
        </pc:picChg>
      </pc:sldChg>
      <pc:sldChg chg="addSp modSp add del">
        <pc:chgData name="Stephen Roberts" userId="1862c433-b47b-418b-980b-cdc673c5742a" providerId="ADAL" clId="{E6D49138-D342-416E-A0F6-D4DF9F33BA16}" dt="2020-03-11T17:23:52.536" v="19" actId="2696"/>
        <pc:sldMkLst>
          <pc:docMk/>
          <pc:sldMk cId="1517687723" sldId="260"/>
        </pc:sldMkLst>
        <pc:spChg chg="add mod">
          <ac:chgData name="Stephen Roberts" userId="1862c433-b47b-418b-980b-cdc673c5742a" providerId="ADAL" clId="{E6D49138-D342-416E-A0F6-D4DF9F33BA16}" dt="2020-03-11T17:21:30.303" v="6" actId="14100"/>
          <ac:spMkLst>
            <pc:docMk/>
            <pc:sldMk cId="1517687723" sldId="260"/>
            <ac:spMk id="3" creationId="{C69965F7-2D06-45C7-881D-F7295174982F}"/>
          </ac:spMkLst>
        </pc:spChg>
        <pc:picChg chg="add mod">
          <ac:chgData name="Stephen Roberts" userId="1862c433-b47b-418b-980b-cdc673c5742a" providerId="ADAL" clId="{E6D49138-D342-416E-A0F6-D4DF9F33BA16}" dt="2020-03-11T17:23:36.216" v="16" actId="1076"/>
          <ac:picMkLst>
            <pc:docMk/>
            <pc:sldMk cId="1517687723" sldId="260"/>
            <ac:picMk id="2" creationId="{0989DCBD-2DB6-49CC-9163-7A3585ADCF3B}"/>
          </ac:picMkLst>
        </pc:picChg>
        <pc:picChg chg="add mod modCrop">
          <ac:chgData name="Stephen Roberts" userId="1862c433-b47b-418b-980b-cdc673c5742a" providerId="ADAL" clId="{E6D49138-D342-416E-A0F6-D4DF9F33BA16}" dt="2020-03-11T17:23:40.138" v="18" actId="1076"/>
          <ac:picMkLst>
            <pc:docMk/>
            <pc:sldMk cId="1517687723" sldId="260"/>
            <ac:picMk id="4" creationId="{1DC1BF74-CD15-4EE7-A763-27AA04810B36}"/>
          </ac:picMkLst>
        </pc:picChg>
      </pc:sldChg>
      <pc:sldChg chg="addSp delSp modSp add">
        <pc:chgData name="Stephen Roberts" userId="1862c433-b47b-418b-980b-cdc673c5742a" providerId="ADAL" clId="{E6D49138-D342-416E-A0F6-D4DF9F33BA16}" dt="2020-03-11T17:25:03.725" v="33" actId="1076"/>
        <pc:sldMkLst>
          <pc:docMk/>
          <pc:sldMk cId="1960173707" sldId="260"/>
        </pc:sldMkLst>
        <pc:spChg chg="add mod">
          <ac:chgData name="Stephen Roberts" userId="1862c433-b47b-418b-980b-cdc673c5742a" providerId="ADAL" clId="{E6D49138-D342-416E-A0F6-D4DF9F33BA16}" dt="2020-03-11T17:24:02.634" v="23" actId="14100"/>
          <ac:spMkLst>
            <pc:docMk/>
            <pc:sldMk cId="1960173707" sldId="260"/>
            <ac:spMk id="4" creationId="{A1012FDC-7E9B-40AA-B48A-CB4F7BDD1611}"/>
          </ac:spMkLst>
        </pc:spChg>
        <pc:spChg chg="add del mod">
          <ac:chgData name="Stephen Roberts" userId="1862c433-b47b-418b-980b-cdc673c5742a" providerId="ADAL" clId="{E6D49138-D342-416E-A0F6-D4DF9F33BA16}" dt="2020-03-11T17:24:19.111" v="27"/>
          <ac:spMkLst>
            <pc:docMk/>
            <pc:sldMk cId="1960173707" sldId="260"/>
            <ac:spMk id="5" creationId="{152F811D-91B2-4272-BCC1-D720A4F5E241}"/>
          </ac:spMkLst>
        </pc:spChg>
        <pc:picChg chg="mod">
          <ac:chgData name="Stephen Roberts" userId="1862c433-b47b-418b-980b-cdc673c5742a" providerId="ADAL" clId="{E6D49138-D342-416E-A0F6-D4DF9F33BA16}" dt="2020-03-11T17:24:17.931" v="26" actId="1076"/>
          <ac:picMkLst>
            <pc:docMk/>
            <pc:sldMk cId="1960173707" sldId="260"/>
            <ac:picMk id="2" creationId="{00000000-0000-0000-0000-000000000000}"/>
          </ac:picMkLst>
        </pc:picChg>
        <pc:picChg chg="del">
          <ac:chgData name="Stephen Roberts" userId="1862c433-b47b-418b-980b-cdc673c5742a" providerId="ADAL" clId="{E6D49138-D342-416E-A0F6-D4DF9F33BA16}" dt="2020-03-11T17:23:58.373" v="21" actId="478"/>
          <ac:picMkLst>
            <pc:docMk/>
            <pc:sldMk cId="1960173707" sldId="260"/>
            <ac:picMk id="3" creationId="{F5EF0488-7094-457E-8B7E-F0D53C636D69}"/>
          </ac:picMkLst>
        </pc:picChg>
        <pc:picChg chg="add mod modCrop">
          <ac:chgData name="Stephen Roberts" userId="1862c433-b47b-418b-980b-cdc673c5742a" providerId="ADAL" clId="{E6D49138-D342-416E-A0F6-D4DF9F33BA16}" dt="2020-03-11T17:25:03.725" v="33" actId="1076"/>
          <ac:picMkLst>
            <pc:docMk/>
            <pc:sldMk cId="1960173707" sldId="260"/>
            <ac:picMk id="6" creationId="{62AAFF59-1C1B-4BA2-8629-E88618D7A0B6}"/>
          </ac:picMkLst>
        </pc:picChg>
      </pc:sldChg>
      <pc:sldChg chg="addSp modSp add">
        <pc:chgData name="Stephen Roberts" userId="1862c433-b47b-418b-980b-cdc673c5742a" providerId="ADAL" clId="{E6D49138-D342-416E-A0F6-D4DF9F33BA16}" dt="2020-03-11T17:29:35.563" v="38" actId="14100"/>
        <pc:sldMkLst>
          <pc:docMk/>
          <pc:sldMk cId="582975852" sldId="261"/>
        </pc:sldMkLst>
        <pc:picChg chg="add mod">
          <ac:chgData name="Stephen Roberts" userId="1862c433-b47b-418b-980b-cdc673c5742a" providerId="ADAL" clId="{E6D49138-D342-416E-A0F6-D4DF9F33BA16}" dt="2020-03-11T17:29:35.563" v="38" actId="14100"/>
          <ac:picMkLst>
            <pc:docMk/>
            <pc:sldMk cId="582975852" sldId="261"/>
            <ac:picMk id="3074" creationId="{A79152E8-6BB9-4A82-BCCC-A722EFB9E853}"/>
          </ac:picMkLst>
        </pc:picChg>
      </pc:sldChg>
    </pc:docChg>
  </pc:docChgLst>
  <pc:docChgLst>
    <pc:chgData name="Stephen Roberts" userId="a2a57ab7-7084-46f7-82e7-0babe230b857" providerId="ADAL" clId="{3F3F201E-F0A0-4B74-AFD3-EEA41DE68C8C}"/>
    <pc:docChg chg="undo custSel addSld modSld sldOrd">
      <pc:chgData name="Stephen Roberts" userId="a2a57ab7-7084-46f7-82e7-0babe230b857" providerId="ADAL" clId="{3F3F201E-F0A0-4B74-AFD3-EEA41DE68C8C}" dt="2020-03-11T22:16:54.978" v="62" actId="1076"/>
      <pc:docMkLst>
        <pc:docMk/>
      </pc:docMkLst>
      <pc:sldChg chg="addSp delSp modSp">
        <pc:chgData name="Stephen Roberts" userId="a2a57ab7-7084-46f7-82e7-0babe230b857" providerId="ADAL" clId="{3F3F201E-F0A0-4B74-AFD3-EEA41DE68C8C}" dt="2020-03-11T22:16:54.978" v="62" actId="1076"/>
        <pc:sldMkLst>
          <pc:docMk/>
          <pc:sldMk cId="2991343675" sldId="256"/>
        </pc:sldMkLst>
        <pc:spChg chg="add mod">
          <ac:chgData name="Stephen Roberts" userId="a2a57ab7-7084-46f7-82e7-0babe230b857" providerId="ADAL" clId="{3F3F201E-F0A0-4B74-AFD3-EEA41DE68C8C}" dt="2020-03-11T20:14:44.017" v="20" actId="113"/>
          <ac:spMkLst>
            <pc:docMk/>
            <pc:sldMk cId="2991343675" sldId="256"/>
            <ac:spMk id="3" creationId="{557C97F8-7C5D-46AB-B8E1-CF4780BB0B0E}"/>
          </ac:spMkLst>
        </pc:spChg>
        <pc:picChg chg="mod">
          <ac:chgData name="Stephen Roberts" userId="a2a57ab7-7084-46f7-82e7-0babe230b857" providerId="ADAL" clId="{3F3F201E-F0A0-4B74-AFD3-EEA41DE68C8C}" dt="2020-03-11T22:16:54.978" v="62" actId="1076"/>
          <ac:picMkLst>
            <pc:docMk/>
            <pc:sldMk cId="2991343675" sldId="256"/>
            <ac:picMk id="2" creationId="{00000000-0000-0000-0000-000000000000}"/>
          </ac:picMkLst>
        </pc:picChg>
        <pc:picChg chg="add del mod">
          <ac:chgData name="Stephen Roberts" userId="a2a57ab7-7084-46f7-82e7-0babe230b857" providerId="ADAL" clId="{3F3F201E-F0A0-4B74-AFD3-EEA41DE68C8C}" dt="2020-03-11T20:14:24.553" v="19" actId="478"/>
          <ac:picMkLst>
            <pc:docMk/>
            <pc:sldMk cId="2991343675" sldId="256"/>
            <ac:picMk id="4" creationId="{3B8C8DF8-EC2D-4FF7-BD80-08DF6EA3E414}"/>
          </ac:picMkLst>
        </pc:picChg>
      </pc:sldChg>
      <pc:sldChg chg="ord">
        <pc:chgData name="Stephen Roberts" userId="a2a57ab7-7084-46f7-82e7-0babe230b857" providerId="ADAL" clId="{3F3F201E-F0A0-4B74-AFD3-EEA41DE68C8C}" dt="2020-03-11T20:13:27.521" v="15"/>
        <pc:sldMkLst>
          <pc:docMk/>
          <pc:sldMk cId="381950950" sldId="257"/>
        </pc:sldMkLst>
      </pc:sldChg>
      <pc:sldChg chg="modSp">
        <pc:chgData name="Stephen Roberts" userId="a2a57ab7-7084-46f7-82e7-0babe230b857" providerId="ADAL" clId="{3F3F201E-F0A0-4B74-AFD3-EEA41DE68C8C}" dt="2020-03-11T20:09:49.326" v="5" actId="1076"/>
        <pc:sldMkLst>
          <pc:docMk/>
          <pc:sldMk cId="653292258" sldId="258"/>
        </pc:sldMkLst>
        <pc:picChg chg="mod">
          <ac:chgData name="Stephen Roberts" userId="a2a57ab7-7084-46f7-82e7-0babe230b857" providerId="ADAL" clId="{3F3F201E-F0A0-4B74-AFD3-EEA41DE68C8C}" dt="2020-03-11T20:09:49.326" v="5" actId="1076"/>
          <ac:picMkLst>
            <pc:docMk/>
            <pc:sldMk cId="653292258" sldId="258"/>
            <ac:picMk id="2" creationId="{00000000-0000-0000-0000-000000000000}"/>
          </ac:picMkLst>
        </pc:picChg>
      </pc:sldChg>
      <pc:sldChg chg="modSp ord">
        <pc:chgData name="Stephen Roberts" userId="a2a57ab7-7084-46f7-82e7-0babe230b857" providerId="ADAL" clId="{3F3F201E-F0A0-4B74-AFD3-EEA41DE68C8C}" dt="2020-03-11T21:51:13.635" v="60" actId="1076"/>
        <pc:sldMkLst>
          <pc:docMk/>
          <pc:sldMk cId="3530401815" sldId="259"/>
        </pc:sldMkLst>
        <pc:picChg chg="mod">
          <ac:chgData name="Stephen Roberts" userId="a2a57ab7-7084-46f7-82e7-0babe230b857" providerId="ADAL" clId="{3F3F201E-F0A0-4B74-AFD3-EEA41DE68C8C}" dt="2020-03-11T21:51:13.635" v="60" actId="1076"/>
          <ac:picMkLst>
            <pc:docMk/>
            <pc:sldMk cId="3530401815" sldId="259"/>
            <ac:picMk id="3" creationId="{F5EF0488-7094-457E-8B7E-F0D53C636D69}"/>
          </ac:picMkLst>
        </pc:picChg>
      </pc:sldChg>
      <pc:sldChg chg="ord">
        <pc:chgData name="Stephen Roberts" userId="a2a57ab7-7084-46f7-82e7-0babe230b857" providerId="ADAL" clId="{3F3F201E-F0A0-4B74-AFD3-EEA41DE68C8C}" dt="2020-03-11T20:13:29.857" v="16"/>
        <pc:sldMkLst>
          <pc:docMk/>
          <pc:sldMk cId="582975852" sldId="261"/>
        </pc:sldMkLst>
      </pc:sldChg>
      <pc:sldChg chg="addSp modSp add">
        <pc:chgData name="Stephen Roberts" userId="a2a57ab7-7084-46f7-82e7-0babe230b857" providerId="ADAL" clId="{3F3F201E-F0A0-4B74-AFD3-EEA41DE68C8C}" dt="2020-03-11T21:00:07.126" v="30" actId="1076"/>
        <pc:sldMkLst>
          <pc:docMk/>
          <pc:sldMk cId="3689380230" sldId="262"/>
        </pc:sldMkLst>
        <pc:spChg chg="add mod">
          <ac:chgData name="Stephen Roberts" userId="a2a57ab7-7084-46f7-82e7-0babe230b857" providerId="ADAL" clId="{3F3F201E-F0A0-4B74-AFD3-EEA41DE68C8C}" dt="2020-03-11T21:00:07.126" v="30" actId="1076"/>
          <ac:spMkLst>
            <pc:docMk/>
            <pc:sldMk cId="3689380230" sldId="262"/>
            <ac:spMk id="3" creationId="{6DADD372-7C4C-4DFB-B98B-E3E8DE83F9BE}"/>
          </ac:spMkLst>
        </pc:spChg>
      </pc:sldChg>
      <pc:sldChg chg="addSp modSp add">
        <pc:chgData name="Stephen Roberts" userId="a2a57ab7-7084-46f7-82e7-0babe230b857" providerId="ADAL" clId="{3F3F201E-F0A0-4B74-AFD3-EEA41DE68C8C}" dt="2020-03-11T21:44:38.537" v="57" actId="20577"/>
        <pc:sldMkLst>
          <pc:docMk/>
          <pc:sldMk cId="2620480738" sldId="263"/>
        </pc:sldMkLst>
        <pc:spChg chg="mod">
          <ac:chgData name="Stephen Roberts" userId="a2a57ab7-7084-46f7-82e7-0babe230b857" providerId="ADAL" clId="{3F3F201E-F0A0-4B74-AFD3-EEA41DE68C8C}" dt="2020-03-11T21:44:38.537" v="57" actId="20577"/>
          <ac:spMkLst>
            <pc:docMk/>
            <pc:sldMk cId="2620480738" sldId="263"/>
            <ac:spMk id="3" creationId="{6DADD372-7C4C-4DFB-B98B-E3E8DE83F9BE}"/>
          </ac:spMkLst>
        </pc:spChg>
        <pc:spChg chg="add mod">
          <ac:chgData name="Stephen Roberts" userId="a2a57ab7-7084-46f7-82e7-0babe230b857" providerId="ADAL" clId="{3F3F201E-F0A0-4B74-AFD3-EEA41DE68C8C}" dt="2020-03-11T21:44:23.500" v="55" actId="1076"/>
          <ac:spMkLst>
            <pc:docMk/>
            <pc:sldMk cId="2620480738" sldId="263"/>
            <ac:spMk id="4" creationId="{1F647D30-6E34-4189-A972-35C2EE0D1775}"/>
          </ac:spMkLst>
        </pc:spChg>
        <pc:picChg chg="mod">
          <ac:chgData name="Stephen Roberts" userId="a2a57ab7-7084-46f7-82e7-0babe230b857" providerId="ADAL" clId="{3F3F201E-F0A0-4B74-AFD3-EEA41DE68C8C}" dt="2020-03-11T21:43:33.319" v="49" actId="1076"/>
          <ac:picMkLst>
            <pc:docMk/>
            <pc:sldMk cId="2620480738" sldId="263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E6754D3-704C-4ECC-894B-54CED8C2A45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92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80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0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4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68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0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3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28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01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0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75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43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0230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FF288E5-9992-407A-905F-563B7DD55C3C}" vid="{E0D30A26-16A6-451A-8448-B509A09A8C6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B224F2352D3B4DAD64F51394EAFCFD" ma:contentTypeVersion="10" ma:contentTypeDescription="Create a new document." ma:contentTypeScope="" ma:versionID="c82939e55931078639308a7deeee1d3f">
  <xsd:schema xmlns:xsd="http://www.w3.org/2001/XMLSchema" xmlns:xs="http://www.w3.org/2001/XMLSchema" xmlns:p="http://schemas.microsoft.com/office/2006/metadata/properties" xmlns:ns3="df46d0f6-e5a0-4021-b03b-fec18e422f01" targetNamespace="http://schemas.microsoft.com/office/2006/metadata/properties" ma:root="true" ma:fieldsID="5e2b28da8df4a36938e23981ebbecc74" ns3:_="">
    <xsd:import namespace="df46d0f6-e5a0-4021-b03b-fec18e422f0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46d0f6-e5a0-4021-b03b-fec18e422f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983FC7-4042-4BC6-8C7F-AF9A857394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46d0f6-e5a0-4021-b03b-fec18e422f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33A8D1-CF14-4883-B3C7-EC37E98565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5EC22A-C69F-4B8E-A1A1-627EAB2A5C70}">
  <ds:schemaRefs>
    <ds:schemaRef ds:uri="http://purl.org/dc/terms/"/>
    <ds:schemaRef ds:uri="http://purl.org/dc/elements/1.1/"/>
    <ds:schemaRef ds:uri="df46d0f6-e5a0-4021-b03b-fec18e422f01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Roger Default</Template>
  <TotalTime>1160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TABS 2</dc:creator>
  <cp:lastModifiedBy>Graham</cp:lastModifiedBy>
  <cp:revision>9</cp:revision>
  <dcterms:created xsi:type="dcterms:W3CDTF">2020-01-07T15:50:33Z</dcterms:created>
  <dcterms:modified xsi:type="dcterms:W3CDTF">2020-03-15T14:50:10Z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0x010100C3B224F2352D3B4DAD64F51394EAFCFD</vt:lpwstr>
  </property>
</Properties>
</file>