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6" r:id="rId6"/>
    <p:sldId id="262" r:id="rId7"/>
    <p:sldId id="267" r:id="rId8"/>
    <p:sldId id="263" r:id="rId9"/>
    <p:sldId id="268" r:id="rId10"/>
    <p:sldId id="270" r:id="rId11"/>
    <p:sldId id="265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2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881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81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10</cp:revision>
  <dcterms:created xsi:type="dcterms:W3CDTF">2020-03-03T09:25:53Z</dcterms:created>
  <dcterms:modified xsi:type="dcterms:W3CDTF">2020-03-15T20:19:53Z</dcterms:modified>
</cp:coreProperties>
</file>