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8" r:id="rId3"/>
    <p:sldId id="266" r:id="rId4"/>
    <p:sldId id="264" r:id="rId5"/>
    <p:sldId id="267" r:id="rId6"/>
    <p:sldId id="256" r:id="rId7"/>
    <p:sldId id="268" r:id="rId8"/>
    <p:sldId id="269" r:id="rId9"/>
    <p:sldId id="270" r:id="rId10"/>
    <p:sldId id="271" r:id="rId11"/>
    <p:sldId id="272" r:id="rId12"/>
    <p:sldId id="262" r:id="rId13"/>
    <p:sldId id="273" r:id="rId14"/>
    <p:sldId id="274" r:id="rId15"/>
    <p:sldId id="263" r:id="rId16"/>
    <p:sldId id="260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0" d="100"/>
          <a:sy n="60" d="100"/>
        </p:scale>
        <p:origin x="5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D51C9F-6F8C-4A23-854F-E407FF7DD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A172186-8621-4EE6-9E06-A5985947C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395919-760E-49E1-92F6-AA4CF992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27D2-0181-4359-8581-25759DE07A1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BC376-EC92-4F42-A2C8-40F2B332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F292391-9FF6-4E78-960B-0D168FF3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08FB-92D0-4A0B-8456-FCA105B6E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30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012A0F-7090-4001-9F74-5E116D4AA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0D71CF-BD2D-44C9-9C88-B92A1CE7B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90C726-4A01-4687-9223-E3287955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27D2-0181-4359-8581-25759DE07A1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0F5085-0571-4A8E-9DBF-3106F93B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FD3CAD8-3215-46EE-A69B-44FA716B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08FB-92D0-4A0B-8456-FCA105B6E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15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B4071C5-A6B9-4877-9B3F-522103689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92B15D5-44B8-468D-844F-38794E064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7203BB-79F7-4188-81EB-759CE64F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27D2-0181-4359-8581-25759DE07A1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99E6F5-4EBF-4E0C-8606-2DA234AD4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8B1D4C-3EB1-4E86-8B52-BA382C1A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08FB-92D0-4A0B-8456-FCA105B6E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87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FE99FD-4C38-4A38-BC45-2292CEA95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27DCC2B-31EC-4827-8E30-B9857501B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260F03-DEEC-46F5-AEE9-1EFECD09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27D2-0181-4359-8581-25759DE07A1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13716C-32B5-4121-9824-C4E4CC89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0A7FAA-A646-4014-9356-99F92E08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08FB-92D0-4A0B-8456-FCA105B6E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74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8EBC7B-D601-4707-8A29-FDF3E9DCB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C642F2-9291-4B91-900C-79FEE9A42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8CDD20-F462-4CAB-8B95-05E66992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27D2-0181-4359-8581-25759DE07A1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E6D1F9-5333-44BE-B6BD-BC40BA84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F322E2-D35B-44C4-917C-EF534161C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08FB-92D0-4A0B-8456-FCA105B6E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9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912F8E-051B-4869-A4E8-8B51A6B4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EB986E-287A-4070-B4C0-85274D2CA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5EE94AC-F849-4B1C-ADFD-33B25438B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5C25B9-D447-4E77-992D-0330AC082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27D2-0181-4359-8581-25759DE07A1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12333C-9A54-48AF-9B4C-CBFD15DD4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876920-BA12-494D-A16A-1CC95D08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08FB-92D0-4A0B-8456-FCA105B6E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12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7B3F17-0691-4331-8307-87ECBEE2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824DEA-6D4B-4633-9871-406F26DB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DCBBE88-A63D-4038-B0F9-44C9B9AA4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27D4DFB-8FA4-4357-A1A6-C62CC06E4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037A7FC-21E4-4D8C-93D6-46B9164D8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DD88F8D-75F6-4B71-A527-03F1BCAA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27D2-0181-4359-8581-25759DE07A1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89087A0-A5AA-45B4-A0DD-87F01A3F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27A5DBA-A3DB-4E83-A242-742A33C7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08FB-92D0-4A0B-8456-FCA105B6E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23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F58E27-599E-431C-AC60-AD75646A4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E340A5-2620-43E6-8961-25BA486D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27D2-0181-4359-8581-25759DE07A1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9A5CB4B-06F3-4503-AA5D-E0DCEB13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AC3F7CA-E5BB-4752-B76D-AF88D3064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08FB-92D0-4A0B-8456-FCA105B6E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6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4B59E0-5D7A-4432-9591-19C9F5E6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27D2-0181-4359-8581-25759DE07A1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0658986-48AE-43A2-A50D-36C6FA20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1CA2098-B103-4849-8FBC-575C20D3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08FB-92D0-4A0B-8456-FCA105B6E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67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93E294-A59D-41D9-A34D-43C086DD3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FE4E30-40F1-43CC-8CDF-52DF18BB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5E16AA0-5212-4BF0-8377-E762653E7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5003EC3-FAFA-4313-817A-0D320185A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27D2-0181-4359-8581-25759DE07A1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D33510-C685-425B-AC36-42C68CEDE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561FDAD-2DB8-47BA-8040-0BD895DB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08FB-92D0-4A0B-8456-FCA105B6E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51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3321AA-9671-44D4-BB9D-3CC1C5D2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48DEA5D-66AA-4896-8556-90A533CFC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F266BF-5F74-43B4-8114-51EC0C49A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859CCA-9E19-42FD-885A-80429A37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27D2-0181-4359-8581-25759DE07A1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0ACF244-201B-4087-92E8-9333A645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0E0282E-6A4B-4E9D-824C-78E43D69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A08FB-92D0-4A0B-8456-FCA105B6E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6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3C6404-D083-4184-9D90-1BEC4360D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69192E-08CD-4ECD-85FB-46BC6DDBC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C8A59B-A3FA-4389-A912-0BED32D13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A27D2-0181-4359-8581-25759DE07A18}" type="datetimeFigureOut">
              <a:rPr lang="en-GB" smtClean="0"/>
              <a:t>16/06/2021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EB3E1C5-70A6-4C92-BFC7-48FC3C1F2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17E319-D55B-469E-AB3B-583FB42DB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A08FB-92D0-4A0B-8456-FCA105B6E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65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9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72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2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8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4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03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37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95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55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84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9684" cy="67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87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54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5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7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2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603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Graham</cp:lastModifiedBy>
  <cp:revision>30</cp:revision>
  <dcterms:created xsi:type="dcterms:W3CDTF">2021-06-14T16:00:28Z</dcterms:created>
  <dcterms:modified xsi:type="dcterms:W3CDTF">2021-06-16T10:45:11Z</dcterms:modified>
</cp:coreProperties>
</file>