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1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8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36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3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8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6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1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0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88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11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85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15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435" y="0"/>
            <a:ext cx="126402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3</cp:revision>
  <dcterms:created xsi:type="dcterms:W3CDTF">2016-11-30T15:53:44Z</dcterms:created>
  <dcterms:modified xsi:type="dcterms:W3CDTF">2021-06-06T10:44:57Z</dcterms:modified>
</cp:coreProperties>
</file>