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08"/>
  </p:normalViewPr>
  <p:slideViewPr>
    <p:cSldViewPr snapToGrid="0" snapToObjects="1">
      <p:cViewPr varScale="1">
        <p:scale>
          <a:sx n="61" d="100"/>
          <a:sy n="61" d="100"/>
        </p:scale>
        <p:origin x="68" y="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30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20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576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385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794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7897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33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Powerful encounters  power to heal  Acts 3: 1 - 10</dc:title>
  <dc:creator>Simon Pedwell</dc:creator>
  <cp:lastModifiedBy>Microsoft account</cp:lastModifiedBy>
  <cp:revision>5</cp:revision>
  <dcterms:created xsi:type="dcterms:W3CDTF">2021-07-06T20:25:18Z</dcterms:created>
  <dcterms:modified xsi:type="dcterms:W3CDTF">2021-07-07T08:16:24Z</dcterms:modified>
</cp:coreProperties>
</file>