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08"/>
  </p:normalViewPr>
  <p:slideViewPr>
    <p:cSldViewPr snapToGrid="0" snapToObjects="1">
      <p:cViewPr varScale="1">
        <p:scale>
          <a:sx n="75" d="100"/>
          <a:sy n="75" d="100"/>
        </p:scale>
        <p:origin x="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agilebacon.com/how-can-team-members-help-become-an-effective-self-organizing-te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B3E852-B82B-FA4A-8E82-581571EBD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sz="6000" b="1" dirty="0"/>
              <a:t>Powerful encounters</a:t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power to </a:t>
            </a:r>
            <a:r>
              <a:rPr lang="en-US" sz="6000" b="1" dirty="0" smtClean="0"/>
              <a:t>SPEAK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 smtClean="0"/>
              <a:t>Acts 6 : 8 – 15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8943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1800"/>
            <a:ext cx="9905999" cy="46058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1.  CHARACTER</a:t>
            </a:r>
          </a:p>
          <a:p>
            <a:pPr marL="0" indent="0">
              <a:buNone/>
            </a:pPr>
            <a:r>
              <a:rPr lang="en-US" sz="4000" b="1" dirty="0" smtClean="0"/>
              <a:t>Full of …..</a:t>
            </a:r>
          </a:p>
          <a:p>
            <a:pPr marL="0" indent="0">
              <a:buNone/>
            </a:pPr>
            <a:r>
              <a:rPr lang="en-US" sz="4000" b="1" dirty="0" smtClean="0"/>
              <a:t>The Holy Spirit</a:t>
            </a:r>
          </a:p>
          <a:p>
            <a:pPr marL="0" indent="0">
              <a:buNone/>
            </a:pPr>
            <a:r>
              <a:rPr lang="en-US" sz="4000" b="1" dirty="0" smtClean="0"/>
              <a:t>                         Faith</a:t>
            </a:r>
          </a:p>
          <a:p>
            <a:pPr marL="0" indent="0">
              <a:buNone/>
            </a:pPr>
            <a:r>
              <a:rPr lang="en-US" sz="4000" b="1" dirty="0" smtClean="0"/>
              <a:t>                                         Wisdom</a:t>
            </a:r>
          </a:p>
          <a:p>
            <a:pPr marL="0" indent="0">
              <a:buNone/>
            </a:pPr>
            <a:r>
              <a:rPr lang="en-US" sz="4000" b="1" dirty="0" smtClean="0"/>
              <a:t>                                                              Grace</a:t>
            </a:r>
          </a:p>
          <a:p>
            <a:pPr marL="0" indent="0">
              <a:buNone/>
            </a:pPr>
            <a:r>
              <a:rPr lang="en-US" sz="4000" b="1" dirty="0" smtClean="0"/>
              <a:t>                                                                                Power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0F777C1-8A4A-1E49-9FA9-6AF9A06D5AAB}"/>
              </a:ext>
            </a:extLst>
          </p:cNvPr>
          <p:cNvSpPr txBox="1"/>
          <p:nvPr/>
        </p:nvSpPr>
        <p:spPr>
          <a:xfrm>
            <a:off x="1025171" y="6858000"/>
            <a:ext cx="101416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s://agilebacon.com/how-can-team-members-help-become-an-effective-self-organizing-tea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1B5CBAD-2DAA-6744-9659-205A66EAE66B}"/>
              </a:ext>
            </a:extLst>
          </p:cNvPr>
          <p:cNvSpPr txBox="1"/>
          <p:nvPr/>
        </p:nvSpPr>
        <p:spPr>
          <a:xfrm>
            <a:off x="6333067" y="6997638"/>
            <a:ext cx="48337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s://agilebacon.com/how-can-team-members-help-become-an-effective-self-organizing-tea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711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429932"/>
            <a:ext cx="9905999" cy="2917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i="1" dirty="0" smtClean="0"/>
              <a:t>“You will BE my witnesses …”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70257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084"/>
            <a:ext cx="9905999" cy="3541714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dirty="0" smtClean="0"/>
              <a:t>CHARACTER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b="1" dirty="0" smtClean="0"/>
              <a:t>CONFIDENCE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700" b="1" i="1" dirty="0" smtClean="0"/>
              <a:t>“For God has not given us the Spirit of fear, but of power and of love and of a sound mind”</a:t>
            </a:r>
            <a:endParaRPr lang="en-US" sz="3700" b="1" i="1" dirty="0"/>
          </a:p>
        </p:txBody>
      </p:sp>
    </p:spTree>
    <p:extLst>
      <p:ext uri="{BB962C8B-B14F-4D97-AF65-F5344CB8AC3E}">
        <p14:creationId xmlns:p14="http://schemas.microsoft.com/office/powerpoint/2010/main" val="300238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084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CHARACTER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CONFIDENCE</a:t>
            </a:r>
          </a:p>
          <a:p>
            <a:pPr marL="0" indent="0">
              <a:buNone/>
            </a:pPr>
            <a:r>
              <a:rPr lang="en-US" sz="4000" b="1" i="1" dirty="0" smtClean="0"/>
              <a:t>“Let your conversation be always full of grace, seasoned with salt so that you will know how to answer everybody”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11079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err="1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083"/>
            <a:ext cx="9905999" cy="4357649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dirty="0" smtClean="0"/>
              <a:t>CHARACTER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dirty="0" smtClean="0"/>
              <a:t>CONFIDENCE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b="1" dirty="0" smtClean="0"/>
              <a:t>CHRIST-LIKENESS</a:t>
            </a:r>
          </a:p>
        </p:txBody>
      </p:sp>
    </p:spTree>
    <p:extLst>
      <p:ext uri="{BB962C8B-B14F-4D97-AF65-F5344CB8AC3E}">
        <p14:creationId xmlns:p14="http://schemas.microsoft.com/office/powerpoint/2010/main" val="314378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9B55-7B77-FA49-ABE1-18F26667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Power to </a:t>
            </a:r>
            <a:r>
              <a:rPr lang="en-US" sz="6000" b="1" dirty="0" err="1" smtClean="0"/>
              <a:t>SPeaK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54955-3C2A-D541-AFD5-9B495A81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083"/>
            <a:ext cx="9905999" cy="4357649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dirty="0" smtClean="0"/>
              <a:t>CHARACTER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dirty="0" smtClean="0"/>
              <a:t>CONFIDENCE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700" b="1" dirty="0" smtClean="0"/>
              <a:t>CHRIST-LIKENESS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700" b="1" dirty="0" smtClean="0"/>
              <a:t>“Clothe yourselves with the Lord Jesus …. put on mercy, kindness and gentleness …. and put on love which binds everything together</a:t>
            </a: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189684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53</TotalTime>
  <Words>145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Powerful encounters  power to SPEAK  Acts 6 : 8 – 15  </vt:lpstr>
      <vt:lpstr>Power to SPEAK</vt:lpstr>
      <vt:lpstr>Power to SPEAK</vt:lpstr>
      <vt:lpstr>Power to SPEAK</vt:lpstr>
      <vt:lpstr>Power to SPEAK</vt:lpstr>
      <vt:lpstr>Power to SPeaK</vt:lpstr>
      <vt:lpstr>Power to SPeaK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Powerful encounters  power to heal  Acts 3: 1 - 10</dc:title>
  <dc:creator>Simon Pedwell</dc:creator>
  <cp:lastModifiedBy>Microsoft account</cp:lastModifiedBy>
  <cp:revision>11</cp:revision>
  <dcterms:created xsi:type="dcterms:W3CDTF">2021-07-06T20:25:18Z</dcterms:created>
  <dcterms:modified xsi:type="dcterms:W3CDTF">2021-07-14T18:26:25Z</dcterms:modified>
</cp:coreProperties>
</file>