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708"/>
  </p:normalViewPr>
  <p:slideViewPr>
    <p:cSldViewPr snapToGrid="0" snapToObjects="1">
      <p:cViewPr varScale="1">
        <p:scale>
          <a:sx n="75" d="100"/>
          <a:sy n="75" d="100"/>
        </p:scale>
        <p:origin x="2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hyperlink" Target="https://agilebacon.com/how-can-team-members-help-become-an-effective-self-organizing-tea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B3E852-B82B-FA4A-8E82-581571EBD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>
            <a:noAutofit/>
          </a:bodyPr>
          <a:lstStyle/>
          <a:p>
            <a:pPr algn="ctr"/>
            <a:r>
              <a:rPr lang="en-US" sz="6000" b="1" dirty="0"/>
              <a:t>Powerful encounters</a:t>
            </a:r>
            <a:br>
              <a:rPr lang="en-US" sz="6000" b="1" dirty="0"/>
            </a:b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/>
              <a:t>power to </a:t>
            </a:r>
            <a:r>
              <a:rPr lang="en-US" sz="6000" b="1" dirty="0" smtClean="0"/>
              <a:t>SPEAK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6000" b="1" dirty="0" smtClean="0"/>
              <a:t>Acts 6 : 8 – 15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289430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F79B55-7B77-FA49-ABE1-18F26667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27514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Power to </a:t>
            </a:r>
            <a:r>
              <a:rPr lang="en-US" sz="6000" b="1" dirty="0" smtClean="0"/>
              <a:t>SPEAK</a:t>
            </a:r>
            <a:endParaRPr lang="en-US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2A54955-3C2A-D541-AFD5-9B495A816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01800"/>
            <a:ext cx="9905999" cy="460586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000" b="1" dirty="0" smtClean="0"/>
              <a:t>1.  CHARACTER</a:t>
            </a:r>
          </a:p>
          <a:p>
            <a:pPr marL="0" indent="0">
              <a:buNone/>
            </a:pPr>
            <a:r>
              <a:rPr lang="en-US" sz="4000" b="1" dirty="0" smtClean="0"/>
              <a:t>Full of …..</a:t>
            </a:r>
          </a:p>
          <a:p>
            <a:pPr marL="0" indent="0">
              <a:buNone/>
            </a:pPr>
            <a:r>
              <a:rPr lang="en-US" sz="4000" b="1" dirty="0" smtClean="0"/>
              <a:t>The Holy Spirit</a:t>
            </a:r>
          </a:p>
          <a:p>
            <a:pPr marL="0" indent="0">
              <a:buNone/>
            </a:pPr>
            <a:r>
              <a:rPr lang="en-US" sz="4000" b="1" dirty="0" smtClean="0"/>
              <a:t>                         Faith</a:t>
            </a:r>
          </a:p>
          <a:p>
            <a:pPr marL="0" indent="0">
              <a:buNone/>
            </a:pPr>
            <a:r>
              <a:rPr lang="en-US" sz="4000" b="1" dirty="0" smtClean="0"/>
              <a:t>                                         Wisdom</a:t>
            </a:r>
          </a:p>
          <a:p>
            <a:pPr marL="0" indent="0">
              <a:buNone/>
            </a:pPr>
            <a:r>
              <a:rPr lang="en-US" sz="4000" b="1" dirty="0" smtClean="0"/>
              <a:t>                                                              Grace</a:t>
            </a:r>
          </a:p>
          <a:p>
            <a:pPr marL="0" indent="0">
              <a:buNone/>
            </a:pPr>
            <a:r>
              <a:rPr lang="en-US" sz="4000" b="1" dirty="0" smtClean="0"/>
              <a:t>                                                                                Power</a:t>
            </a:r>
            <a:endParaRPr lang="en-US" sz="3200" b="1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0F777C1-8A4A-1E49-9FA9-6AF9A06D5AAB}"/>
              </a:ext>
            </a:extLst>
          </p:cNvPr>
          <p:cNvSpPr txBox="1"/>
          <p:nvPr/>
        </p:nvSpPr>
        <p:spPr>
          <a:xfrm>
            <a:off x="1025171" y="6858000"/>
            <a:ext cx="101416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2" tooltip="https://agilebacon.com/how-can-team-members-help-become-an-effective-self-organizing-team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3" tooltip="https://creativecommons.org/licenses/by-sa/3.0/"/>
              </a:rPr>
              <a:t>CC BY-SA</a:t>
            </a:r>
            <a:endParaRPr lang="en-US" sz="90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1B5CBAD-2DAA-6744-9659-205A66EAE66B}"/>
              </a:ext>
            </a:extLst>
          </p:cNvPr>
          <p:cNvSpPr txBox="1"/>
          <p:nvPr/>
        </p:nvSpPr>
        <p:spPr>
          <a:xfrm>
            <a:off x="6333067" y="6997638"/>
            <a:ext cx="48337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2" tooltip="https://agilebacon.com/how-can-team-members-help-become-an-effective-self-organizing-team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3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71120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F79B55-7B77-FA49-ABE1-18F26667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27514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Power to </a:t>
            </a:r>
            <a:r>
              <a:rPr lang="en-US" sz="6000" b="1" dirty="0" smtClean="0"/>
              <a:t>SPEAK</a:t>
            </a:r>
            <a:endParaRPr lang="en-US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2A54955-3C2A-D541-AFD5-9B495A816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429932"/>
            <a:ext cx="9905999" cy="29178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i="1" dirty="0" smtClean="0"/>
              <a:t>“You will BE my witnesses …”</a:t>
            </a:r>
            <a:endParaRPr lang="en-US" sz="4800" b="1" i="1" dirty="0"/>
          </a:p>
        </p:txBody>
      </p:sp>
    </p:spTree>
    <p:extLst>
      <p:ext uri="{BB962C8B-B14F-4D97-AF65-F5344CB8AC3E}">
        <p14:creationId xmlns:p14="http://schemas.microsoft.com/office/powerpoint/2010/main" val="702576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F79B55-7B77-FA49-ABE1-18F26667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27514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Power to </a:t>
            </a:r>
            <a:r>
              <a:rPr lang="en-US" sz="6000" b="1" dirty="0" smtClean="0"/>
              <a:t>SPEAK</a:t>
            </a:r>
            <a:endParaRPr lang="en-US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2A54955-3C2A-D541-AFD5-9B495A816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06084"/>
            <a:ext cx="9905999" cy="3541714"/>
          </a:xfrm>
        </p:spPr>
        <p:txBody>
          <a:bodyPr>
            <a:normAutofit/>
          </a:bodyPr>
          <a:lstStyle/>
          <a:p>
            <a:pPr marL="742950" indent="-742950">
              <a:lnSpc>
                <a:spcPct val="110000"/>
              </a:lnSpc>
              <a:buAutoNum type="arabicPeriod"/>
            </a:pPr>
            <a:r>
              <a:rPr lang="en-US" sz="3700" dirty="0" smtClean="0"/>
              <a:t>CHARACTER</a:t>
            </a:r>
          </a:p>
          <a:p>
            <a:pPr marL="742950" indent="-742950">
              <a:lnSpc>
                <a:spcPct val="110000"/>
              </a:lnSpc>
              <a:buAutoNum type="arabicPeriod"/>
            </a:pPr>
            <a:r>
              <a:rPr lang="en-US" sz="3700" b="1" dirty="0" smtClean="0"/>
              <a:t>CONFIDENCE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700" b="1" i="1" dirty="0" smtClean="0"/>
              <a:t>“For God has not given us the Spirit of fear, but of power and of love and of a sound mind”</a:t>
            </a:r>
            <a:endParaRPr lang="en-US" sz="3700" b="1" i="1" dirty="0"/>
          </a:p>
        </p:txBody>
      </p:sp>
    </p:spTree>
    <p:extLst>
      <p:ext uri="{BB962C8B-B14F-4D97-AF65-F5344CB8AC3E}">
        <p14:creationId xmlns:p14="http://schemas.microsoft.com/office/powerpoint/2010/main" val="3002385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F79B55-7B77-FA49-ABE1-18F26667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27514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Power to </a:t>
            </a:r>
            <a:r>
              <a:rPr lang="en-US" sz="6000" b="1" dirty="0" smtClean="0"/>
              <a:t>SPEAK</a:t>
            </a:r>
            <a:endParaRPr lang="en-US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2A54955-3C2A-D541-AFD5-9B495A816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06084"/>
            <a:ext cx="9905999" cy="3541714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AutoNum type="arabicPeriod"/>
            </a:pPr>
            <a:r>
              <a:rPr lang="en-US" sz="4000" dirty="0"/>
              <a:t>CHARACTER</a:t>
            </a:r>
          </a:p>
          <a:p>
            <a:pPr marL="742950" indent="-742950">
              <a:buAutoNum type="arabicPeriod"/>
            </a:pPr>
            <a:r>
              <a:rPr lang="en-US" sz="4000" b="1" dirty="0" smtClean="0"/>
              <a:t>CONFIDENCE</a:t>
            </a:r>
          </a:p>
          <a:p>
            <a:pPr marL="0" indent="0">
              <a:buNone/>
            </a:pPr>
            <a:r>
              <a:rPr lang="en-US" sz="4000" b="1" i="1" dirty="0" smtClean="0"/>
              <a:t>“Let your conversation be always full of grace, seasoned with salt so that you will know how to answer everybody”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2110794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F79B55-7B77-FA49-ABE1-18F26667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27514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Power to </a:t>
            </a:r>
            <a:r>
              <a:rPr lang="en-US" sz="6000" b="1" dirty="0" err="1" smtClean="0"/>
              <a:t>SPeaK</a:t>
            </a:r>
            <a:endParaRPr lang="en-US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2A54955-3C2A-D541-AFD5-9B495A816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06083"/>
            <a:ext cx="9905999" cy="4357649"/>
          </a:xfrm>
        </p:spPr>
        <p:txBody>
          <a:bodyPr>
            <a:normAutofit/>
          </a:bodyPr>
          <a:lstStyle/>
          <a:p>
            <a:pPr marL="742950" indent="-742950">
              <a:lnSpc>
                <a:spcPct val="110000"/>
              </a:lnSpc>
              <a:buAutoNum type="arabicPeriod"/>
            </a:pPr>
            <a:r>
              <a:rPr lang="en-US" sz="3700" dirty="0" smtClean="0"/>
              <a:t>CHARACTER</a:t>
            </a:r>
          </a:p>
          <a:p>
            <a:pPr marL="742950" indent="-742950">
              <a:lnSpc>
                <a:spcPct val="110000"/>
              </a:lnSpc>
              <a:buAutoNum type="arabicPeriod"/>
            </a:pPr>
            <a:r>
              <a:rPr lang="en-US" sz="3700" dirty="0" smtClean="0"/>
              <a:t>CONFIDENCE</a:t>
            </a:r>
          </a:p>
          <a:p>
            <a:pPr marL="742950" indent="-742950">
              <a:lnSpc>
                <a:spcPct val="110000"/>
              </a:lnSpc>
              <a:buAutoNum type="arabicPeriod"/>
            </a:pPr>
            <a:r>
              <a:rPr lang="en-US" sz="3700" b="1" dirty="0" smtClean="0"/>
              <a:t>CHRIST-LIKENESS</a:t>
            </a:r>
          </a:p>
        </p:txBody>
      </p:sp>
    </p:spTree>
    <p:extLst>
      <p:ext uri="{BB962C8B-B14F-4D97-AF65-F5344CB8AC3E}">
        <p14:creationId xmlns:p14="http://schemas.microsoft.com/office/powerpoint/2010/main" val="3143789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F79B55-7B77-FA49-ABE1-18F26667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27514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Power to </a:t>
            </a:r>
            <a:r>
              <a:rPr lang="en-US" sz="6000" b="1" dirty="0" err="1" smtClean="0"/>
              <a:t>SPeaK</a:t>
            </a:r>
            <a:endParaRPr lang="en-US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2A54955-3C2A-D541-AFD5-9B495A816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06083"/>
            <a:ext cx="9905999" cy="4357649"/>
          </a:xfrm>
        </p:spPr>
        <p:txBody>
          <a:bodyPr>
            <a:normAutofit/>
          </a:bodyPr>
          <a:lstStyle/>
          <a:p>
            <a:pPr marL="742950" indent="-742950">
              <a:lnSpc>
                <a:spcPct val="110000"/>
              </a:lnSpc>
              <a:buAutoNum type="arabicPeriod"/>
            </a:pPr>
            <a:r>
              <a:rPr lang="en-US" sz="3700" dirty="0" smtClean="0"/>
              <a:t>CHARACTER</a:t>
            </a:r>
          </a:p>
          <a:p>
            <a:pPr marL="742950" indent="-742950">
              <a:lnSpc>
                <a:spcPct val="110000"/>
              </a:lnSpc>
              <a:buAutoNum type="arabicPeriod"/>
            </a:pPr>
            <a:r>
              <a:rPr lang="en-US" sz="3700" dirty="0" smtClean="0"/>
              <a:t>CONFIDENCE</a:t>
            </a:r>
          </a:p>
          <a:p>
            <a:pPr marL="742950" indent="-742950">
              <a:lnSpc>
                <a:spcPct val="110000"/>
              </a:lnSpc>
              <a:buAutoNum type="arabicPeriod"/>
            </a:pPr>
            <a:r>
              <a:rPr lang="en-US" sz="3700" b="1" dirty="0" smtClean="0"/>
              <a:t>CHRIST-LIKENESS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700" b="1" dirty="0" smtClean="0"/>
              <a:t>“Clothe yourselves with the Lord Jesus …. put on mercy, kindness and gentleness …. and put on love which binds everything together</a:t>
            </a:r>
            <a:endParaRPr lang="en-US" sz="3700" b="1" dirty="0"/>
          </a:p>
        </p:txBody>
      </p:sp>
    </p:spTree>
    <p:extLst>
      <p:ext uri="{BB962C8B-B14F-4D97-AF65-F5344CB8AC3E}">
        <p14:creationId xmlns:p14="http://schemas.microsoft.com/office/powerpoint/2010/main" val="1896843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53</TotalTime>
  <Words>145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Circuit</vt:lpstr>
      <vt:lpstr>Powerful encounters  power to SPEAK  Acts 6 : 8 – 15  </vt:lpstr>
      <vt:lpstr>Power to SPEAK</vt:lpstr>
      <vt:lpstr>Power to SPEAK</vt:lpstr>
      <vt:lpstr>Power to SPEAK</vt:lpstr>
      <vt:lpstr>Power to SPEAK</vt:lpstr>
      <vt:lpstr>Power to SPeaK</vt:lpstr>
      <vt:lpstr>Power to SPeaK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Powerful encounters  power to heal  Acts 3: 1 - 10</dc:title>
  <dc:creator>Simon Pedwell</dc:creator>
  <cp:lastModifiedBy>Microsoft account</cp:lastModifiedBy>
  <cp:revision>11</cp:revision>
  <dcterms:created xsi:type="dcterms:W3CDTF">2021-07-06T20:25:18Z</dcterms:created>
  <dcterms:modified xsi:type="dcterms:W3CDTF">2021-07-14T18:26:25Z</dcterms:modified>
</cp:coreProperties>
</file>