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6" r:id="rId4"/>
    <p:sldId id="257" r:id="rId5"/>
    <p:sldId id="258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08"/>
  </p:normalViewPr>
  <p:slideViewPr>
    <p:cSldViewPr snapToGrid="0" snapToObjects="1">
      <p:cViewPr varScale="1">
        <p:scale>
          <a:sx n="71" d="100"/>
          <a:sy n="71" d="100"/>
        </p:scale>
        <p:origin x="388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7C836-1D1E-1149-AFA2-11F9BB659C7E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F236B-F8C9-3243-B09D-EAC139E6C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1F236B-F8C9-3243-B09D-EAC139E6CE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8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://www.flickr.com/photos/infomatique/546586567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6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94BABA-78B9-C741-AAF7-03164377AE49}"/>
              </a:ext>
            </a:extLst>
          </p:cNvPr>
          <p:cNvSpPr txBox="1"/>
          <p:nvPr/>
        </p:nvSpPr>
        <p:spPr>
          <a:xfrm>
            <a:off x="3813352" y="6858000"/>
            <a:ext cx="4565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www.flickr.com/photos/infomatique/546586567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78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2FCB4-60B6-DE48-BC62-91EB9F8FE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1309" y="233438"/>
            <a:ext cx="9389382" cy="1405467"/>
          </a:xfrm>
        </p:spPr>
        <p:txBody>
          <a:bodyPr>
            <a:normAutofit/>
          </a:bodyPr>
          <a:lstStyle/>
          <a:p>
            <a:r>
              <a:rPr lang="en-US" sz="8000" dirty="0"/>
              <a:t>Caleb and the spies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69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DF9778E-E57E-B348-80D4-DF716EBA3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0" y="-1"/>
            <a:ext cx="120072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1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B098A83-DF72-5A48-AFD8-FC057E3AEECC}"/>
              </a:ext>
            </a:extLst>
          </p:cNvPr>
          <p:cNvSpPr txBox="1">
            <a:spLocks/>
          </p:cNvSpPr>
          <p:nvPr/>
        </p:nvSpPr>
        <p:spPr>
          <a:xfrm>
            <a:off x="1401309" y="233438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Caleb and the spies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FCCD63A-607D-6A45-8B3D-FE62EE0C8F83}"/>
              </a:ext>
            </a:extLst>
          </p:cNvPr>
          <p:cNvSpPr txBox="1">
            <a:spLocks/>
          </p:cNvSpPr>
          <p:nvPr/>
        </p:nvSpPr>
        <p:spPr>
          <a:xfrm>
            <a:off x="656243" y="2342846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1. Be Strong and courageous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DD1A2DC0-5378-7044-90E1-FB33FBF3AE83}"/>
              </a:ext>
            </a:extLst>
          </p:cNvPr>
          <p:cNvSpPr txBox="1">
            <a:spLocks/>
          </p:cNvSpPr>
          <p:nvPr/>
        </p:nvSpPr>
        <p:spPr>
          <a:xfrm>
            <a:off x="2598057" y="1589313"/>
            <a:ext cx="6299199" cy="868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/>
              <a:t>Numbers 13: v 17 - 33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91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B098A83-DF72-5A48-AFD8-FC057E3AEECC}"/>
              </a:ext>
            </a:extLst>
          </p:cNvPr>
          <p:cNvSpPr txBox="1">
            <a:spLocks/>
          </p:cNvSpPr>
          <p:nvPr/>
        </p:nvSpPr>
        <p:spPr>
          <a:xfrm>
            <a:off x="1401309" y="233438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Caleb and the spies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FCCD63A-607D-6A45-8B3D-FE62EE0C8F83}"/>
              </a:ext>
            </a:extLst>
          </p:cNvPr>
          <p:cNvSpPr txBox="1">
            <a:spLocks/>
          </p:cNvSpPr>
          <p:nvPr/>
        </p:nvSpPr>
        <p:spPr>
          <a:xfrm>
            <a:off x="656243" y="2342846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1. Be Strong and courageous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DD1A2DC0-5378-7044-90E1-FB33FBF3AE83}"/>
              </a:ext>
            </a:extLst>
          </p:cNvPr>
          <p:cNvSpPr txBox="1">
            <a:spLocks/>
          </p:cNvSpPr>
          <p:nvPr/>
        </p:nvSpPr>
        <p:spPr>
          <a:xfrm>
            <a:off x="2598057" y="1589313"/>
            <a:ext cx="6299199" cy="868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/>
              <a:t>Numbers 13: v 17 - 33</a:t>
            </a:r>
            <a:endParaRPr lang="en-US" sz="5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3565C28-BFA8-F64A-976A-A6C57103FBF2}"/>
              </a:ext>
            </a:extLst>
          </p:cNvPr>
          <p:cNvSpPr txBox="1">
            <a:spLocks/>
          </p:cNvSpPr>
          <p:nvPr/>
        </p:nvSpPr>
        <p:spPr>
          <a:xfrm>
            <a:off x="656243" y="3270548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/>
              <a:t>2. Be faithful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7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23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7B098A83-DF72-5A48-AFD8-FC057E3AEECC}"/>
              </a:ext>
            </a:extLst>
          </p:cNvPr>
          <p:cNvSpPr txBox="1">
            <a:spLocks/>
          </p:cNvSpPr>
          <p:nvPr/>
        </p:nvSpPr>
        <p:spPr>
          <a:xfrm>
            <a:off x="1401309" y="233438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Caleb and the spies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FCCD63A-607D-6A45-8B3D-FE62EE0C8F83}"/>
              </a:ext>
            </a:extLst>
          </p:cNvPr>
          <p:cNvSpPr txBox="1">
            <a:spLocks/>
          </p:cNvSpPr>
          <p:nvPr/>
        </p:nvSpPr>
        <p:spPr>
          <a:xfrm>
            <a:off x="656243" y="2342846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/>
              <a:t>1. Be Strong and courageous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DD1A2DC0-5378-7044-90E1-FB33FBF3AE83}"/>
              </a:ext>
            </a:extLst>
          </p:cNvPr>
          <p:cNvSpPr txBox="1">
            <a:spLocks/>
          </p:cNvSpPr>
          <p:nvPr/>
        </p:nvSpPr>
        <p:spPr>
          <a:xfrm>
            <a:off x="2598057" y="1589313"/>
            <a:ext cx="6299199" cy="8684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/>
              <a:t>Numbers 13: v 17 - 33</a:t>
            </a:r>
            <a:endParaRPr lang="en-US" sz="5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3565C28-BFA8-F64A-976A-A6C57103FBF2}"/>
              </a:ext>
            </a:extLst>
          </p:cNvPr>
          <p:cNvSpPr txBox="1">
            <a:spLocks/>
          </p:cNvSpPr>
          <p:nvPr/>
        </p:nvSpPr>
        <p:spPr>
          <a:xfrm>
            <a:off x="656243" y="3270548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/>
              <a:t>2. Be faithful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9161B94-8991-4241-A7F5-5ABBBF840588}"/>
              </a:ext>
            </a:extLst>
          </p:cNvPr>
          <p:cNvSpPr txBox="1">
            <a:spLocks/>
          </p:cNvSpPr>
          <p:nvPr/>
        </p:nvSpPr>
        <p:spPr>
          <a:xfrm>
            <a:off x="656243" y="4351866"/>
            <a:ext cx="9389382" cy="14054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000" dirty="0"/>
              <a:t>3. Be obedient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3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33</TotalTime>
  <Words>78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Caleb and the spies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Caleb and the spies</dc:title>
  <dc:creator>Simon Pedwell</dc:creator>
  <cp:lastModifiedBy>Microsoft account</cp:lastModifiedBy>
  <cp:revision>4</cp:revision>
  <dcterms:created xsi:type="dcterms:W3CDTF">2021-08-25T05:21:06Z</dcterms:created>
  <dcterms:modified xsi:type="dcterms:W3CDTF">2021-08-26T13:29:47Z</dcterms:modified>
</cp:coreProperties>
</file>