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1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3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1236-5A4C-4BA9-9841-36631C4DC842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3087-B219-4F93-B824-E1767F2AE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7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"/>
            <a:ext cx="12183531" cy="6853236"/>
          </a:xfrm>
        </p:spPr>
      </p:pic>
    </p:spTree>
    <p:extLst>
      <p:ext uri="{BB962C8B-B14F-4D97-AF65-F5344CB8AC3E}">
        <p14:creationId xmlns:p14="http://schemas.microsoft.com/office/powerpoint/2010/main" val="338758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942"/>
            <a:ext cx="12283284" cy="6909348"/>
          </a:xfrm>
        </p:spPr>
      </p:pic>
    </p:spTree>
    <p:extLst>
      <p:ext uri="{BB962C8B-B14F-4D97-AF65-F5344CB8AC3E}">
        <p14:creationId xmlns:p14="http://schemas.microsoft.com/office/powerpoint/2010/main" val="276257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0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TABS 2</cp:lastModifiedBy>
  <cp:revision>4</cp:revision>
  <dcterms:created xsi:type="dcterms:W3CDTF">2021-09-12T07:32:43Z</dcterms:created>
  <dcterms:modified xsi:type="dcterms:W3CDTF">2021-09-12T08:01:21Z</dcterms:modified>
</cp:coreProperties>
</file>