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3FFE-BD56-4858-9792-067ABEFD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3C4ED0-0280-44F4-ADFC-9DF92186F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CFA6BA-7EC2-4B55-B2DC-7B9B9A9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44F6ED-206C-4389-96CF-8E504D21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E680F9-B30C-47CC-93B4-2BC7EA3E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252F61-89F3-4C61-91F5-FD0CBDF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E2181D-CA4C-421E-9AA8-2023902A7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A1A2E0-C952-4DD0-89A8-8A4890EC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B075AF-1EFE-4B4B-9FBB-DCD7E8AF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B8AA8-5673-4B6C-BF01-08E4E065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7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90F717-01E1-45F1-B5DB-E7E87A0DA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C54E71-B782-47EF-9E1A-B22CE7A0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DE84AC-28FF-448A-AFCF-F998B74F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0A2868-C637-4847-AE70-6EA7F99F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F55F28-4A79-4EE9-AD85-9A220828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F8D8BF-5089-4ED1-BC6E-29783304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46A7A1-BADB-4A60-98C8-6A52ECA8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41F042-FB61-4470-BFDE-81431A84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025CD2-8BC8-4F83-B50F-8093600B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DE5748-8D9C-4617-953B-03275E11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1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02EF2-715F-465E-8AE9-9D93D8D5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139905-278E-47F3-AC06-91CA7236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C533C6-949E-4C99-A5C5-5877AE22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96994E-2B9F-4E6B-B83C-492389E9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F58BF5-D64B-4719-9932-A8BC8B6F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6531F-BB33-4148-BBF4-8699577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4A216D-9B32-4DF2-BDD4-560CDDA5A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DB94A4-1B2D-4368-9C62-2FCD781E1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FF4342-65AA-42FE-AE14-07343E4F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2D89E-03C2-4C80-8B97-AF53DB4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B6BC15-E2F2-44B5-ACB4-633FBB5B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4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0C750A-A64F-46AB-99C8-2405A9A5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4E04D4-88D0-4F0B-B3B3-8B513EEC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3238BE-DE9E-4E49-B604-ABE90D37D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67C6E6-CC54-4115-B2EA-F5C9241EE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ABC7F1-DEC4-496F-B8D3-115686F82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12A4B3-DD7E-4142-A78B-6EA40C9F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3E56E8-7CD9-4860-8F89-A7E0E34A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5AFAC39-50FC-4259-8099-515077E1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3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47A0F-12B2-4044-AD04-E67AF2B2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7D02784-B604-4600-8A6E-09B4B1E4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8C7F15-E0EB-48E5-8A4D-3E3B49D3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564C06-04D6-42DC-AC3C-C7664B6B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3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C816C-0972-4F33-8182-964291B4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879D77-C8DE-4E1D-8962-C6189339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C3F9FD-2B18-4884-96EE-27F98AD0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61F53E-4832-421C-9C25-428B695D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11B02D-0002-4409-AD45-48059E8A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428062-6DC0-4C8A-955B-D6EC106FD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CB77F0-74AB-4A79-BE9F-A3BD8C64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340303-807E-4AAC-AB4C-B20DF7B1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565BD6-365C-4636-A897-6437F447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7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55450-3FA5-44A4-8F41-1FC78BD1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38CA5F7-B1C6-4376-A5E8-EFB884630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522327-2428-44D5-9FB7-BC9A08EEC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2A7E42-F796-4404-BB6C-C3EBE5C9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E6F1AB-003D-48AE-B0C6-5D56B115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9094A3-4633-476E-9DFB-1BC9CC50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6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77F9D3-E96A-442D-B7D8-66DE50FA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8DB223-B786-46C2-8E59-9255F11BC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5DE1BA-34AF-4299-A5D1-67ED10CF9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6EE2-D9F2-4FF5-9166-A33994724C23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D471E8-05D7-4F27-A8CB-DD029BD68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7E21D4-A08C-40E8-8EA1-47AA153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F5F5-E842-47F4-AC4F-836E1710D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6636" cy="67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8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FIELDWORK</dc:title>
  <dc:creator>Owen James</dc:creator>
  <cp:lastModifiedBy>Microsoft account</cp:lastModifiedBy>
  <cp:revision>5</cp:revision>
  <dcterms:created xsi:type="dcterms:W3CDTF">2021-09-18T20:28:45Z</dcterms:created>
  <dcterms:modified xsi:type="dcterms:W3CDTF">2021-09-20T08:50:02Z</dcterms:modified>
</cp:coreProperties>
</file>