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93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1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2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6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98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2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7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7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72FC-308A-4A97-B123-1B5CEB33673C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CDA9E-CA01-4052-9E95-4277F0365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7298" r="7070" b="9535"/>
          <a:stretch/>
        </p:blipFill>
        <p:spPr>
          <a:xfrm>
            <a:off x="-42529" y="-101600"/>
            <a:ext cx="12234529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7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66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2021-10-17T14:58:41Z</dcterms:created>
  <dcterms:modified xsi:type="dcterms:W3CDTF">2021-10-17T14:59:14Z</dcterms:modified>
</cp:coreProperties>
</file>