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8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524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4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21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860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43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953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733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033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655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33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553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686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D64F-164C-41E1-A7D7-D5749AE5133C}" type="datetimeFigureOut">
              <a:rPr lang="en-GB" smtClean="0"/>
              <a:t>21/10/2021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082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 rot="1200000">
            <a:off x="2186153" y="939440"/>
            <a:ext cx="1102659" cy="83371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273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69681"/>
            <a:ext cx="12066309" cy="678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450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753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510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</dc:creator>
  <cp:lastModifiedBy>Microsoft account</cp:lastModifiedBy>
  <cp:revision>7</cp:revision>
  <dcterms:created xsi:type="dcterms:W3CDTF">2016-11-30T15:53:44Z</dcterms:created>
  <dcterms:modified xsi:type="dcterms:W3CDTF">2021-10-21T15:08:41Z</dcterms:modified>
</cp:coreProperties>
</file>