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6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5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3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5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5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200000">
            <a:off x="2186153" y="939440"/>
            <a:ext cx="1102659" cy="833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9681"/>
            <a:ext cx="12066309" cy="67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5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5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1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Microsoft account</cp:lastModifiedBy>
  <cp:revision>7</cp:revision>
  <dcterms:created xsi:type="dcterms:W3CDTF">2016-11-30T15:53:44Z</dcterms:created>
  <dcterms:modified xsi:type="dcterms:W3CDTF">2021-10-21T15:08:41Z</dcterms:modified>
</cp:coreProperties>
</file>