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70" r:id="rId5"/>
    <p:sldId id="264" r:id="rId6"/>
    <p:sldId id="271" r:id="rId7"/>
    <p:sldId id="272" r:id="rId8"/>
    <p:sldId id="273" r:id="rId9"/>
    <p:sldId id="274" r:id="rId10"/>
    <p:sldId id="265" r:id="rId11"/>
    <p:sldId id="277" r:id="rId12"/>
    <p:sldId id="266" r:id="rId13"/>
    <p:sldId id="278" r:id="rId14"/>
    <p:sldId id="279" r:id="rId15"/>
    <p:sldId id="267" r:id="rId16"/>
    <p:sldId id="268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434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7BFA50-1531-4033-B007-89577F60E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450D1A2-0FA1-4499-82AF-36618AEFA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349160-6048-4C3B-A01E-0FA94DECE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F620-04A3-4678-9C70-B375AF9A007B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1897B7-EF99-4694-83E8-BC2C58997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E9A903-AB30-4BA4-82E8-AA9693F8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C30C-7DC7-4E2C-9761-87E4BBE264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604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ABE8AA-0D15-43E9-99E7-412F1979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31B50FD-A02B-4219-B194-594196C4C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60555A-ACFD-4024-AB03-C19A6CBD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F620-04A3-4678-9C70-B375AF9A007B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773518-F18D-4318-86C7-E481699F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EBD406-3210-4CE2-A93F-5FBBC31A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C30C-7DC7-4E2C-9761-87E4BBE264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35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A721810-2DED-4FB0-A7C9-B782B62D57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145C6F-EDB0-414A-9839-B5877D695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5C624F-C9CE-442B-B4C5-054D73A1B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F620-04A3-4678-9C70-B375AF9A007B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9B6AF5-CAA0-446E-89B8-0C1E257BF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099970-1C04-41F5-8BB5-4F2CDD58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C30C-7DC7-4E2C-9761-87E4BBE264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50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B2F19C-910D-49DD-AF64-AE9B5B3EE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CD6DFD-AE6A-43E7-B1EF-DF02C0A9B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567A47-2A77-4678-82D0-1E1B02C9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F620-04A3-4678-9C70-B375AF9A007B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D50936E-B485-4D5A-B4B2-4EC9301AE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CCFDF8-3ADC-4531-87C0-CD525AC0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C30C-7DC7-4E2C-9761-87E4BBE264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67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4D8000-13B1-4241-B6EE-8C192658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D1F884D-78D9-463E-9EBB-5E3DEA611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F7BA4B-DC5A-4182-B290-5D985217F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F620-04A3-4678-9C70-B375AF9A007B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BB4481-7DE5-4E3A-B6E6-D26E01060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114A82-7888-43D7-A18D-16EDFEBC5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C30C-7DC7-4E2C-9761-87E4BBE264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4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7CA0C7-6195-43B2-B13B-3B920B10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8C5290-DC23-4474-8AF5-DAC97F7D3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DF1E7ED-DCF9-487E-BE91-5DD1B1B34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A402F3C-81F3-4183-A7F9-0EB16B54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F620-04A3-4678-9C70-B375AF9A007B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B1DDAC1-9E40-4E2F-9014-F0805729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4D91F9E-37D3-4F9C-ACBB-62DBB9B04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C30C-7DC7-4E2C-9761-87E4BBE264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8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C1DDFA-4FD0-42E4-B712-6BD6BB62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B39031D-1547-44F8-9025-0F4CB4830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6E2171D-595B-47B0-BDF4-B81105748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8E31C5C-EED6-414F-97AE-9CF66A8BB0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017545D-3990-4BFD-9A4F-192492A1B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270FA7A-4509-4F66-BFB2-A33B5B879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F620-04A3-4678-9C70-B375AF9A007B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301CD21-325B-442B-AD73-2804C33EB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908B22B-F037-4685-A357-4797AECA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C30C-7DC7-4E2C-9761-87E4BBE264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501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EB2304-5B62-4484-B682-7E08F7511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CE837A4-96FD-4A98-B2AF-78394F6C7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F620-04A3-4678-9C70-B375AF9A007B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6FF2CC0-4541-4875-B8DB-88056BBB4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B46AD9F-539A-42C8-BA9C-2ADD43988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C30C-7DC7-4E2C-9761-87E4BBE264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66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9FC9A77-00C4-45ED-B39C-CD1AE4BCF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F620-04A3-4678-9C70-B375AF9A007B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D389476-1F88-45DF-8353-23B87C88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7323C75-3236-4D30-B9FA-F2944DC5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C30C-7DC7-4E2C-9761-87E4BBE264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90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028B06-CBC8-40C5-82C3-BFCBB8A6E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84A3679-392F-465E-86A6-5E265D096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D6CD665-4038-453A-82E3-E5876BD5B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6BD084-922E-4F66-8949-DA6EE556A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F620-04A3-4678-9C70-B375AF9A007B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09C980B-F461-4068-B9D7-BF5D358F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7DFF95A-8987-49C2-81BB-D9595C58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C30C-7DC7-4E2C-9761-87E4BBE264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34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7A89FB-095E-4BE6-AB76-35F27A84C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3FDD395-262D-40DD-B2F3-ADA63DC1A4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43CD1DB-E563-49CE-84A7-58012EFB1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E7504C3-9B87-43B5-A63A-F5E1C29BF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F620-04A3-4678-9C70-B375AF9A007B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4586DCA-3A2E-4A5E-A3EE-5D2F000DA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1F92AB9-838B-4679-A30A-3607A6C07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C30C-7DC7-4E2C-9761-87E4BBE264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88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7165A33-65B2-4720-83AA-984030E6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6EAD17-1C6C-44B7-9F67-90F8309E4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7084B51-0861-4564-A560-D14930D26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AF620-04A3-4678-9C70-B375AF9A007B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A1BEFD8-B6AD-4865-B1BC-ED9E1DD6E7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A9984C4-40D0-4C27-8C98-AFC8C4B63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AC30C-7DC7-4E2C-9761-87E4BBE264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34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5F93D74-61BD-4D07-A8E5-4D207E369A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3" b="18579"/>
          <a:stretch/>
        </p:blipFill>
        <p:spPr>
          <a:xfrm>
            <a:off x="64394" y="57732"/>
            <a:ext cx="12192000" cy="6855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7B584F-C07F-4DC3-9F5F-EDAF12ACC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980" y="313642"/>
            <a:ext cx="6201653" cy="1463643"/>
          </a:xfrm>
        </p:spPr>
        <p:txBody>
          <a:bodyPr anchor="t">
            <a:noAutofit/>
          </a:bodyPr>
          <a:lstStyle/>
          <a:p>
            <a:pPr algn="l"/>
            <a:r>
              <a:rPr lang="en-GB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Priorities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BCC55ACC-A2F6-403C-A3A4-D59B3734D4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erson holding a piece of paper&#10;&#10;Description automatically generated with low confidence">
            <a:extLst>
              <a:ext uri="{FF2B5EF4-FFF2-40B4-BE49-F238E27FC236}">
                <a16:creationId xmlns="" xmlns:a16="http://schemas.microsoft.com/office/drawing/2014/main" id="{4F1F66B7-DCA2-4D48-BD92-E330310287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" r="31102" b="-1"/>
          <a:stretch/>
        </p:blipFill>
        <p:spPr>
          <a:xfrm>
            <a:off x="6021086" y="544804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F1EA1B5-569A-41BB-B6A8-CA9B8CB11CF4}"/>
              </a:ext>
            </a:extLst>
          </p:cNvPr>
          <p:cNvSpPr txBox="1"/>
          <p:nvPr/>
        </p:nvSpPr>
        <p:spPr>
          <a:xfrm>
            <a:off x="64394" y="6359692"/>
            <a:ext cx="470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Image courtesy of </a:t>
            </a:r>
            <a:r>
              <a:rPr lang="en-GB" dirty="0" err="1"/>
              <a:t>Tumisu</a:t>
            </a:r>
            <a:r>
              <a:rPr lang="en-GB" dirty="0"/>
              <a:t> - </a:t>
            </a:r>
            <a:r>
              <a:rPr lang="en-GB" dirty="0" err="1"/>
              <a:t>Pixabay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173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5F93D74-61BD-4D07-A8E5-4D207E369A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2" b="18568"/>
          <a:stretch/>
        </p:blipFill>
        <p:spPr>
          <a:xfrm>
            <a:off x="573108" y="-219758"/>
            <a:ext cx="12192000" cy="685595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grass, outdoor, person, little&#10;&#10;Description automatically generated">
            <a:extLst>
              <a:ext uri="{FF2B5EF4-FFF2-40B4-BE49-F238E27FC236}">
                <a16:creationId xmlns="" xmlns:a16="http://schemas.microsoft.com/office/drawing/2014/main" id="{C2BDD132-D9C9-47AA-B1A7-D9B746862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24" y="125253"/>
            <a:ext cx="9974687" cy="66566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049D33E-3F87-4786-A9A6-146036BA31DA}"/>
              </a:ext>
            </a:extLst>
          </p:cNvPr>
          <p:cNvSpPr txBox="1"/>
          <p:nvPr/>
        </p:nvSpPr>
        <p:spPr>
          <a:xfrm>
            <a:off x="64394" y="6304002"/>
            <a:ext cx="391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Image courtesy of </a:t>
            </a:r>
            <a:r>
              <a:rPr lang="en-GB" dirty="0" err="1"/>
              <a:t>standret</a:t>
            </a:r>
            <a:r>
              <a:rPr lang="en-GB" dirty="0"/>
              <a:t> freepik.com</a:t>
            </a:r>
          </a:p>
        </p:txBody>
      </p:sp>
    </p:spTree>
    <p:extLst>
      <p:ext uri="{BB962C8B-B14F-4D97-AF65-F5344CB8AC3E}">
        <p14:creationId xmlns:p14="http://schemas.microsoft.com/office/powerpoint/2010/main" val="3715261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Image courtesy of Zac Durrant- Unsplash">
            <a:extLst>
              <a:ext uri="{FF2B5EF4-FFF2-40B4-BE49-F238E27FC236}">
                <a16:creationId xmlns="" xmlns:a16="http://schemas.microsoft.com/office/drawing/2014/main" id="{6DD01EE4-6847-40BA-BED7-5F662700DE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2" b="32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5E69801-2A0E-4D4C-B46A-26653E64887A}"/>
              </a:ext>
            </a:extLst>
          </p:cNvPr>
          <p:cNvSpPr txBox="1"/>
          <p:nvPr/>
        </p:nvSpPr>
        <p:spPr>
          <a:xfrm>
            <a:off x="321972" y="6445876"/>
            <a:ext cx="4134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Image courtesy of Zac </a:t>
            </a:r>
            <a:r>
              <a:rPr lang="en-GB" dirty="0" err="1">
                <a:solidFill>
                  <a:schemeClr val="bg1"/>
                </a:solidFill>
              </a:rPr>
              <a:t>Durrant</a:t>
            </a:r>
            <a:r>
              <a:rPr lang="en-GB" dirty="0">
                <a:solidFill>
                  <a:schemeClr val="bg1"/>
                </a:solidFill>
              </a:rPr>
              <a:t> - </a:t>
            </a:r>
            <a:r>
              <a:rPr lang="en-GB" dirty="0" err="1">
                <a:solidFill>
                  <a:schemeClr val="bg1"/>
                </a:solidFill>
              </a:rPr>
              <a:t>Unsplash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8246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slow" advTm="17000">
        <p159:morph option="byObject"/>
      </p:transition>
    </mc:Choice>
    <mc:Fallback>
      <p:transition spd="slow" advTm="1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8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77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2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70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80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38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35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55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76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61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53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58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77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63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3349</TotalTime>
  <Words>19</Words>
  <Application>Microsoft Office PowerPoint</Application>
  <PresentationFormat>Widescreen</PresentationFormat>
  <Paragraphs>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Priorities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20</cp:revision>
  <dcterms:created xsi:type="dcterms:W3CDTF">2021-10-25T14:38:18Z</dcterms:created>
  <dcterms:modified xsi:type="dcterms:W3CDTF">2021-11-03T14:53:45Z</dcterms:modified>
</cp:coreProperties>
</file>