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5" r:id="rId3"/>
    <p:sldId id="280" r:id="rId4"/>
    <p:sldId id="277" r:id="rId5"/>
    <p:sldId id="278" r:id="rId6"/>
    <p:sldId id="281" r:id="rId7"/>
    <p:sldId id="279" r:id="rId8"/>
    <p:sldId id="261" r:id="rId9"/>
    <p:sldId id="270" r:id="rId10"/>
    <p:sldId id="273" r:id="rId11"/>
    <p:sldId id="264" r:id="rId12"/>
    <p:sldId id="271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5E4781-DA41-4D3B-94AE-4B38E8FB14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3867289-2030-412B-AA02-4CB3511FB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3446FF-E35E-4609-B06C-5C2B0473A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6EA8-6564-4FE2-B4A4-898F33FFA445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FB12B5-181E-4CAF-8E11-92157E66F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1618C8-E810-49EB-B93A-86105D8A7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4578-459C-420E-94CD-56AE64663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43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ACE4A7-EF43-40AF-B298-EF3C1EAC0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A20D9A2-09CA-41AB-A74C-B62F64B38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B9441C-A679-417D-AFD2-CC450219E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6EA8-6564-4FE2-B4A4-898F33FFA445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AAE7AA-4F7C-4BEA-8484-E96148FE1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5660E2-7BE6-4B09-8BB7-F1D55970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4578-459C-420E-94CD-56AE64663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36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696BEB4-307D-4DCC-8D41-E7ECBD4447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47A0CEF-C9FC-4950-B353-D1B46F3DB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F450D7-17C0-4143-BDCA-4FBA9BCCD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6EA8-6564-4FE2-B4A4-898F33FFA445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0D2F37-C7F2-4459-9EBB-115F65A4F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5C7882-2CAB-4F2E-B88D-1AB2EB880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4578-459C-420E-94CD-56AE64663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668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1493A7-FC8E-421D-9D4A-AC427AF07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580C55-750B-4F2F-B97D-105A21224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8865E0-0343-4015-AE02-52150AA59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6EA8-6564-4FE2-B4A4-898F33FFA445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7596BF-22F2-42B8-AEE3-51FCB2345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08181E-3DC7-4E66-97A6-EF10881B6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4578-459C-420E-94CD-56AE64663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92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E0A03F-25D3-4D3D-9D8C-6A7DFD0C7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0D541B-3488-453E-B82E-69F88373B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36A3C0-CC80-4393-9AF6-D128BE143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6EA8-6564-4FE2-B4A4-898F33FFA445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B76E8C-98C9-427F-B862-AC301D055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B9405B-C7D9-40AE-92F1-8DC4A3FA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4578-459C-420E-94CD-56AE64663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532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00970A-1E2E-46A0-8265-E59A0681E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768F8E-8D40-45A3-814B-B3D5D824E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60B585C-6C8A-451C-9FDD-EB5C35104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B9824F2-7321-4A76-B6A4-59062DEA9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6EA8-6564-4FE2-B4A4-898F33FFA445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C41CA65-81DB-49CA-91D5-953A6DE63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3C21E7-C127-4F3C-AD50-22A2770A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4578-459C-420E-94CD-56AE64663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44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F21C33-439F-4F49-878E-71503A0C0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7B0BFD7-B3BD-45C4-85CF-CD74CF5B7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C883E4-879F-4A8A-86C9-E12A683F6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8EC6AB5-C89C-4B97-8F0D-23B7E8E7D2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C446E73-7009-44EB-A979-5F64311A15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E4F7D22-FA19-4375-A549-6D0922680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6EA8-6564-4FE2-B4A4-898F33FFA445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EC7A7E5-3832-4BB0-9FE0-3DC11E35D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85AC16D-3450-45D6-AF32-98DF34915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4578-459C-420E-94CD-56AE64663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562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AA8E00-DA63-4BC5-A654-86DE4A23E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66A7F12-3BE5-44D4-A378-93C55B440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6EA8-6564-4FE2-B4A4-898F33FFA445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2EF6957-A8B6-45D9-96D9-A1C511634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A7152A6-A1C3-4B21-8B4F-E37134EED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4578-459C-420E-94CD-56AE64663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70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7CD1CBC-7057-4654-A385-47CD80C3E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6EA8-6564-4FE2-B4A4-898F33FFA445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791A67F-2289-4446-BA4D-31C74D0CD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8D061E1-69FC-4D07-943A-F86C9F77A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4578-459C-420E-94CD-56AE64663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107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47818E-2A1A-49A6-8D88-347E36A9B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B7C5DF-82E9-4124-8860-4EC1C7DC5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8365D42-9FDC-4B86-A348-D7C12A4379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1E50FB-9032-415F-B0AF-D9B8E7135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6EA8-6564-4FE2-B4A4-898F33FFA445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E153078-EEC5-4882-B31E-0490C79BB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5E4FE2-1A47-4DCF-81B5-0EB4E3D5E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4578-459C-420E-94CD-56AE64663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919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A5560F-D383-4D5C-9BD5-34396A97A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7C137CA-E60A-4F8F-81AD-01CB85F821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B1B822-FA1D-4D84-AB97-897D4CED8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9102DC-1CE1-489B-917D-BDCFE72E0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6EA8-6564-4FE2-B4A4-898F33FFA445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C10231-E82E-41BA-A0EB-A4761BE4B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800251-C410-4EF6-8857-8813E5A87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4578-459C-420E-94CD-56AE64663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142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D39E67F-0EC0-435E-832C-87998183D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0F68C4-FC75-4739-83DD-D221F7435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268E50-D355-47CB-BEDC-48AF9CE09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16EA8-6564-4FE2-B4A4-898F33FFA445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B230A3-B9DA-4112-A079-8AE6DEFA05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7CE486-3288-4FDF-BE90-0788AFD77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64578-459C-420E-94CD-56AE64663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81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95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2BCEA6E-4B52-49F0-8109-C1B870F33B99}"/>
              </a:ext>
            </a:extLst>
          </p:cNvPr>
          <p:cNvSpPr txBox="1"/>
          <p:nvPr/>
        </p:nvSpPr>
        <p:spPr>
          <a:xfrm>
            <a:off x="70833" y="6272011"/>
            <a:ext cx="2923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Image  from 1</a:t>
            </a:r>
            <a:r>
              <a:rPr lang="en-GB" baseline="30000" dirty="0">
                <a:solidFill>
                  <a:schemeClr val="bg1"/>
                </a:solidFill>
              </a:rPr>
              <a:t>st</a:t>
            </a:r>
            <a:r>
              <a:rPr lang="en-GB" dirty="0">
                <a:solidFill>
                  <a:schemeClr val="bg1"/>
                </a:solidFill>
              </a:rPr>
              <a:t> News</a:t>
            </a:r>
          </a:p>
          <a:p>
            <a:endParaRPr lang="en-GB" dirty="0"/>
          </a:p>
        </p:txBody>
      </p:sp>
      <p:pic>
        <p:nvPicPr>
          <p:cNvPr id="7" name="Picture 6" descr="A person sitting on a bench&#10;&#10;Description automatically generated with low confidence">
            <a:extLst>
              <a:ext uri="{FF2B5EF4-FFF2-40B4-BE49-F238E27FC236}">
                <a16:creationId xmlns:a16="http://schemas.microsoft.com/office/drawing/2014/main" xmlns="" id="{ADF76618-8396-4B0D-AD8F-EC0A251377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9868"/>
            <a:ext cx="12326950" cy="81081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21B58F-6649-4674-B8C1-EED7211C261F}"/>
              </a:ext>
            </a:extLst>
          </p:cNvPr>
          <p:cNvSpPr txBox="1"/>
          <p:nvPr/>
        </p:nvSpPr>
        <p:spPr>
          <a:xfrm>
            <a:off x="6761408" y="399003"/>
            <a:ext cx="5190186" cy="65883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Courage to ask for help</a:t>
            </a:r>
            <a:endParaRPr lang="en-GB" sz="3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4EA82DE-1DAC-46AC-B250-7D5DAC7F2017}"/>
              </a:ext>
            </a:extLst>
          </p:cNvPr>
          <p:cNvSpPr txBox="1"/>
          <p:nvPr/>
        </p:nvSpPr>
        <p:spPr>
          <a:xfrm>
            <a:off x="223233" y="6424411"/>
            <a:ext cx="2923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Image  from </a:t>
            </a:r>
            <a:r>
              <a:rPr lang="en-GB" dirty="0" err="1">
                <a:solidFill>
                  <a:schemeClr val="bg1"/>
                </a:solidFill>
              </a:rPr>
              <a:t>Unsplash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1539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xmlns="" id="{E6E847B9-94BE-4750-9151-644D622520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109" y="-1"/>
            <a:ext cx="5731465" cy="740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22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669609C-8A30-4A53-8973-D87879B93C42}"/>
              </a:ext>
            </a:extLst>
          </p:cNvPr>
          <p:cNvSpPr txBox="1"/>
          <p:nvPr/>
        </p:nvSpPr>
        <p:spPr>
          <a:xfrm>
            <a:off x="70833" y="6272011"/>
            <a:ext cx="2923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Image  from 1</a:t>
            </a:r>
            <a:r>
              <a:rPr lang="en-GB" baseline="30000" dirty="0">
                <a:solidFill>
                  <a:schemeClr val="bg1"/>
                </a:solidFill>
              </a:rPr>
              <a:t>st</a:t>
            </a:r>
            <a:r>
              <a:rPr lang="en-GB" dirty="0">
                <a:solidFill>
                  <a:schemeClr val="bg1"/>
                </a:solidFill>
              </a:rPr>
              <a:t> News</a:t>
            </a:r>
          </a:p>
          <a:p>
            <a:endParaRPr lang="en-GB" dirty="0"/>
          </a:p>
        </p:txBody>
      </p:sp>
      <p:pic>
        <p:nvPicPr>
          <p:cNvPr id="5" name="Picture 4" descr="A group of wooden blocks&#10;&#10;Description automatically generated with low confidence">
            <a:extLst>
              <a:ext uri="{FF2B5EF4-FFF2-40B4-BE49-F238E27FC236}">
                <a16:creationId xmlns:a16="http://schemas.microsoft.com/office/drawing/2014/main" xmlns="" id="{E709A736-5EFA-43E4-B736-E9DC4B203B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663" y="-1231997"/>
            <a:ext cx="12501454" cy="93760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68C2576-9B60-45C9-9AA9-5495088A1EE8}"/>
              </a:ext>
            </a:extLst>
          </p:cNvPr>
          <p:cNvSpPr txBox="1"/>
          <p:nvPr/>
        </p:nvSpPr>
        <p:spPr>
          <a:xfrm>
            <a:off x="223233" y="6424411"/>
            <a:ext cx="2923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Image  from </a:t>
            </a:r>
            <a:r>
              <a:rPr lang="en-GB" dirty="0" err="1">
                <a:solidFill>
                  <a:schemeClr val="bg1"/>
                </a:solidFill>
              </a:rPr>
              <a:t>Unsplash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8859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on't give up. You are not alone, you matter signage on metal fence">
            <a:extLst>
              <a:ext uri="{FF2B5EF4-FFF2-40B4-BE49-F238E27FC236}">
                <a16:creationId xmlns:a16="http://schemas.microsoft.com/office/drawing/2014/main" xmlns="" id="{3E48A234-1421-4612-BA37-7516C07FFD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8" b="1151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FB274EA-0AD9-4818-947D-FE273937B2FE}"/>
              </a:ext>
            </a:extLst>
          </p:cNvPr>
          <p:cNvSpPr txBox="1"/>
          <p:nvPr/>
        </p:nvSpPr>
        <p:spPr>
          <a:xfrm>
            <a:off x="223233" y="6424411"/>
            <a:ext cx="2923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Image  from </a:t>
            </a:r>
            <a:r>
              <a:rPr lang="en-GB" dirty="0" err="1">
                <a:solidFill>
                  <a:schemeClr val="bg1"/>
                </a:solidFill>
              </a:rPr>
              <a:t>Unsplash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6852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27EC3D-EEEB-46FF-A2D5-B97F662FB0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5FD7F02-F110-4E66-B88D-28E7E5E965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text, metalware, sign, measuring stick&#10;&#10;Description automatically generated">
            <a:extLst>
              <a:ext uri="{FF2B5EF4-FFF2-40B4-BE49-F238E27FC236}">
                <a16:creationId xmlns:a16="http://schemas.microsoft.com/office/drawing/2014/main" xmlns="" id="{456B0326-5828-492C-8B8F-A757ECF570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1"/>
            <a:ext cx="12417692" cy="9313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E6401D9-CD98-4E78-8E53-A60915CF714D}"/>
              </a:ext>
            </a:extLst>
          </p:cNvPr>
          <p:cNvSpPr txBox="1"/>
          <p:nvPr/>
        </p:nvSpPr>
        <p:spPr>
          <a:xfrm>
            <a:off x="70833" y="6272011"/>
            <a:ext cx="2923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Image  from </a:t>
            </a:r>
            <a:r>
              <a:rPr lang="en-GB" dirty="0" err="1">
                <a:solidFill>
                  <a:schemeClr val="bg1"/>
                </a:solidFill>
              </a:rPr>
              <a:t>Unsplash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251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3CBFF45-A813-4F33-B962-2A5EEE182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8" b="3508"/>
          <a:stretch/>
        </p:blipFill>
        <p:spPr>
          <a:xfrm>
            <a:off x="20" y="-11596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7594552-822C-4356-98B8-212A2A3551FE}"/>
              </a:ext>
            </a:extLst>
          </p:cNvPr>
          <p:cNvSpPr txBox="1"/>
          <p:nvPr/>
        </p:nvSpPr>
        <p:spPr>
          <a:xfrm>
            <a:off x="6761408" y="399003"/>
            <a:ext cx="5190186" cy="37253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Courage is not the towering oak that sees storms come and go; it is the fragile blossom that opens in the snow.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Alice Mackenzie </a:t>
            </a:r>
            <a:r>
              <a:rPr lang="en-GB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Swaim</a:t>
            </a:r>
            <a:endParaRPr lang="en-GB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F092A79-7A9C-4B08-873E-62B0A6296837}"/>
              </a:ext>
            </a:extLst>
          </p:cNvPr>
          <p:cNvSpPr txBox="1"/>
          <p:nvPr/>
        </p:nvSpPr>
        <p:spPr>
          <a:xfrm>
            <a:off x="70833" y="6272011"/>
            <a:ext cx="2923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Image  from </a:t>
            </a:r>
            <a:r>
              <a:rPr lang="en-GB" dirty="0" err="1">
                <a:solidFill>
                  <a:schemeClr val="bg1"/>
                </a:solidFill>
              </a:rPr>
              <a:t>Unsplash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4064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wall, indoor&#10;&#10;Description automatically generated">
            <a:extLst>
              <a:ext uri="{FF2B5EF4-FFF2-40B4-BE49-F238E27FC236}">
                <a16:creationId xmlns:a16="http://schemas.microsoft.com/office/drawing/2014/main" xmlns="" id="{70B48A96-0B71-4197-97A5-C308E98F58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8" b="72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A55C0E-3898-4453-AE0B-A3CBDF280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3600" b="1" dirty="0">
                <a:effectLst/>
                <a:latin typeface="+mn-lt"/>
                <a:ea typeface="Calibri" panose="020F0502020204030204" pitchFamily="34" charset="0"/>
              </a:rPr>
              <a:t>Courage may not be our first response to trouble.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2597681-AC29-4F5A-89B2-299D6E01874A}"/>
              </a:ext>
            </a:extLst>
          </p:cNvPr>
          <p:cNvSpPr txBox="1"/>
          <p:nvPr/>
        </p:nvSpPr>
        <p:spPr>
          <a:xfrm>
            <a:off x="70833" y="6272011"/>
            <a:ext cx="2923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Image  from </a:t>
            </a:r>
            <a:r>
              <a:rPr lang="en-GB" dirty="0" err="1">
                <a:solidFill>
                  <a:schemeClr val="bg1"/>
                </a:solidFill>
              </a:rPr>
              <a:t>Unsplash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8538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05CB146-07B4-46CE-B5F0-D82F04B5A4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" b="153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772F888-A038-4A23-A10A-F7C6A3EF6BAC}"/>
              </a:ext>
            </a:extLst>
          </p:cNvPr>
          <p:cNvSpPr txBox="1"/>
          <p:nvPr/>
        </p:nvSpPr>
        <p:spPr>
          <a:xfrm>
            <a:off x="6761408" y="399003"/>
            <a:ext cx="5190186" cy="3029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Courage is not the absence of fear … it is taking our fear to God in prayer and saying let your will be done Lord</a:t>
            </a:r>
            <a:endParaRPr lang="en-GB" sz="3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AD6DAD-E473-4295-9E4A-713FB0810F72}"/>
              </a:ext>
            </a:extLst>
          </p:cNvPr>
          <p:cNvSpPr txBox="1"/>
          <p:nvPr/>
        </p:nvSpPr>
        <p:spPr>
          <a:xfrm>
            <a:off x="70833" y="6272011"/>
            <a:ext cx="2923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Image  from </a:t>
            </a:r>
            <a:r>
              <a:rPr lang="en-GB" dirty="0" err="1">
                <a:solidFill>
                  <a:schemeClr val="bg1"/>
                </a:solidFill>
              </a:rPr>
              <a:t>Unsplash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61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8" name="Picture 4" descr="Helen Roseveare | URBANA STUDENT MISSIONS CONFERENCE">
            <a:extLst>
              <a:ext uri="{FF2B5EF4-FFF2-40B4-BE49-F238E27FC236}">
                <a16:creationId xmlns:a16="http://schemas.microsoft.com/office/drawing/2014/main" xmlns="" id="{C495834D-E694-4CE9-BB3F-A2930FC0B9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3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95DAFCE-B7B0-44A5-93CC-970E06337EFD}"/>
              </a:ext>
            </a:extLst>
          </p:cNvPr>
          <p:cNvSpPr txBox="1"/>
          <p:nvPr/>
        </p:nvSpPr>
        <p:spPr>
          <a:xfrm>
            <a:off x="6761408" y="399003"/>
            <a:ext cx="5190186" cy="3029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'I must ask myself the question, ‘Can I thank God for trusting me with this experience, even if He never tells me why?’</a:t>
            </a:r>
            <a:endParaRPr lang="en-GB" sz="3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BEE025B-C2C7-4AF0-9305-9866DB815916}"/>
              </a:ext>
            </a:extLst>
          </p:cNvPr>
          <p:cNvSpPr txBox="1"/>
          <p:nvPr/>
        </p:nvSpPr>
        <p:spPr>
          <a:xfrm>
            <a:off x="70833" y="6214056"/>
            <a:ext cx="4926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Image  from Urbana Student Mission Conference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781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Content Placeholder 8" descr="A picture containing indoor&#10;&#10;Description automatically generated">
            <a:extLst>
              <a:ext uri="{FF2B5EF4-FFF2-40B4-BE49-F238E27FC236}">
                <a16:creationId xmlns:a16="http://schemas.microsoft.com/office/drawing/2014/main" xmlns="" id="{CC20278A-7255-4D1C-86CD-C55B111FFD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08" b="1835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EA079BF-E18E-4837-AB56-1818FE11BB4C}"/>
              </a:ext>
            </a:extLst>
          </p:cNvPr>
          <p:cNvSpPr txBox="1"/>
          <p:nvPr/>
        </p:nvSpPr>
        <p:spPr>
          <a:xfrm>
            <a:off x="8384146" y="3043347"/>
            <a:ext cx="34472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What are you needing courage for today?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116B2-5E30-453C-B78B-E3E482EFF254}"/>
              </a:ext>
            </a:extLst>
          </p:cNvPr>
          <p:cNvSpPr txBox="1"/>
          <p:nvPr/>
        </p:nvSpPr>
        <p:spPr>
          <a:xfrm>
            <a:off x="70833" y="6272011"/>
            <a:ext cx="2923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Image  from </a:t>
            </a:r>
            <a:r>
              <a:rPr lang="en-GB" dirty="0" err="1">
                <a:solidFill>
                  <a:schemeClr val="bg1"/>
                </a:solidFill>
              </a:rPr>
              <a:t>Unsplash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277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erson holding white printer paper">
            <a:extLst>
              <a:ext uri="{FF2B5EF4-FFF2-40B4-BE49-F238E27FC236}">
                <a16:creationId xmlns:a16="http://schemas.microsoft.com/office/drawing/2014/main" xmlns="" id="{6DA4646A-B858-4D68-9362-66E37AE0E9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8" b="9542"/>
          <a:stretch/>
        </p:blipFill>
        <p:spPr bwMode="auto">
          <a:xfrm>
            <a:off x="20" y="-12879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B828E03-20C2-4EA6-94BE-A9367E193F54}"/>
              </a:ext>
            </a:extLst>
          </p:cNvPr>
          <p:cNvSpPr txBox="1"/>
          <p:nvPr/>
        </p:nvSpPr>
        <p:spPr>
          <a:xfrm>
            <a:off x="70833" y="6272011"/>
            <a:ext cx="2923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Image  from </a:t>
            </a:r>
            <a:r>
              <a:rPr lang="en-GB" dirty="0" err="1">
                <a:solidFill>
                  <a:schemeClr val="bg1"/>
                </a:solidFill>
              </a:rPr>
              <a:t>Unsplash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912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take courage it is i">
            <a:extLst>
              <a:ext uri="{FF2B5EF4-FFF2-40B4-BE49-F238E27FC236}">
                <a16:creationId xmlns:a16="http://schemas.microsoft.com/office/drawing/2014/main" xmlns="" id="{B07B11A0-2D8B-4892-8C73-4E080965E0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1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xmlns="" id="{4FBE79D6-F732-487D-BCF2-DFCF90FF00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672" y="-864369"/>
            <a:ext cx="109728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1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</TotalTime>
  <Words>143</Words>
  <Application>Microsoft Office PowerPoint</Application>
  <PresentationFormat>Widescreen</PresentationFormat>
  <Paragraphs>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Courage may not be our first response to trouble.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Llewellyn</dc:creator>
  <cp:lastModifiedBy>Microsoft account</cp:lastModifiedBy>
  <cp:revision>15</cp:revision>
  <dcterms:created xsi:type="dcterms:W3CDTF">2020-02-08T12:17:35Z</dcterms:created>
  <dcterms:modified xsi:type="dcterms:W3CDTF">2021-11-10T12:38:05Z</dcterms:modified>
</cp:coreProperties>
</file>