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90D5-C564-4815-8EB6-9E591212D2EA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BA36-C725-4975-AE1F-AC3BBE093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49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90D5-C564-4815-8EB6-9E591212D2EA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BA36-C725-4975-AE1F-AC3BBE093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25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90D5-C564-4815-8EB6-9E591212D2EA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BA36-C725-4975-AE1F-AC3BBE093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785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4FC82960-77E7-4359-A6A8-9295E9C4DBB6}"/>
              </a:ext>
            </a:extLst>
          </p:cNvPr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xmlns="" id="{604FD231-4E84-4823-9491-738E5C5718C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 sz="180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3AB8C10F-BA67-4055-8E62-9C71F9EA714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 sz="180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A8C1B806-D116-49C4-8D85-C7DCBAB71EE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 sz="180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26A98E12-7747-4BD6-ACCF-A34DDE52519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 sz="1800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xmlns="" id="{154306F7-891D-47A6-B78D-9042FC76BC6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xmlns="" id="{49A56301-EA7C-46A8-A241-9BECF06C606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xmlns="" id="{1C8B3358-1A9C-4E9D-A896-A0C12CA7A20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sp>
        <p:nvSpPr>
          <p:cNvPr id="33895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33895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xmlns="" id="{CF3B1E19-C83A-4812-A5DB-7711ED3B103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2B5483D0-1B62-461D-81D1-CD72573D8B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D0C56A36-28CF-4CBC-8133-174D43F8C5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BBCF2A-FA70-4BA4-9FC5-349199B182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6981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C9A2A075-DF68-4091-84CA-77CB933444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541476A3-86F7-4EA9-B118-AFF84574BB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5A4E7AAA-0B88-478C-B6C9-71D1B028C6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6AAC6-0F09-4661-B6BC-DB0C2850BE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203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FF0595DB-559D-4046-AF69-24FDC70702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3D906D8D-C615-485A-8FF8-9926E0312C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0E6A843C-F0BF-45D0-A57B-42395C302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CBCD2-A49A-4E11-8610-C6D7F8BA9B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5865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B5B4591E-4306-4F98-9DA1-1536FEA3B8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400A7E92-35A9-4E7A-BEB6-C605294370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12F0149B-4C03-4142-87B1-782A2F1575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AFBEE-F357-4955-9323-FB653A36E6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0118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AE910CD2-B583-4BFE-8646-8F9FD12F5A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4B5D29C5-093E-4AAE-88B6-ED726477A9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08AE3BD0-658C-4302-9381-8478BC3BE1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DE66D-2A19-426B-9A8C-0A1E670A9E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826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0822CFE1-0905-4224-BB79-B528EA0CCC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942F3F4F-3DC6-4D53-A924-402E9A5A6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607203F8-1F49-45C0-950F-E5C71CBB77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90C96-692C-4488-B649-5C9382D896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1200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xmlns="" id="{528E4801-4CC8-40C0-8FB5-D52686A919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xmlns="" id="{3B695B5D-FB5B-4C00-91D7-B1CF7F06B7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xmlns="" id="{65E3672A-67A9-4DA4-82F2-242C3A2E74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F1331-94A0-452B-AAE5-FE1E6E4C0D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4023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59DB88EB-28CF-4F96-BC51-1F85A0E6FE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159B4529-5BD6-4877-906A-AC00C224DB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895C9360-E6DB-4519-B7D5-4FEC2C3B12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6F57B-A771-494D-8F02-29EF72A918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221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90D5-C564-4815-8EB6-9E591212D2EA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BA36-C725-4975-AE1F-AC3BBE093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859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C4CAE73E-736D-47BB-BF98-0E4ED005BB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CD88DE16-756A-47DE-8850-4163435E29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744653B3-F415-4B75-A66D-A863124266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80B90-FC5F-4F78-928F-7A0D5C29FA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4493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7F35DC5B-AD80-4514-8CF8-0A623D1512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37CDA5AD-1D6C-4CF7-BEC8-E2800038C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51D13789-03D3-4FF5-AB1C-D43080EFDA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4A2AA-0916-4FD5-BB0D-951D300AEE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8485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5EF64601-8621-466C-8280-54DA9A63E0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A6609272-D26D-4119-B94C-E2B18F4740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198E5BFF-2795-4541-8B2A-E884101E47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543D5-D973-44EF-A6A3-014944D1860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821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90D5-C564-4815-8EB6-9E591212D2EA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BA36-C725-4975-AE1F-AC3BBE093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30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90D5-C564-4815-8EB6-9E591212D2EA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BA36-C725-4975-AE1F-AC3BBE093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53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90D5-C564-4815-8EB6-9E591212D2EA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BA36-C725-4975-AE1F-AC3BBE093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81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90D5-C564-4815-8EB6-9E591212D2EA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BA36-C725-4975-AE1F-AC3BBE093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54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90D5-C564-4815-8EB6-9E591212D2EA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BA36-C725-4975-AE1F-AC3BBE093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51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90D5-C564-4815-8EB6-9E591212D2EA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BA36-C725-4975-AE1F-AC3BBE093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42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90D5-C564-4815-8EB6-9E591212D2EA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BA36-C725-4975-AE1F-AC3BBE093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29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490D5-C564-4815-8EB6-9E591212D2EA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CBA36-C725-4975-AE1F-AC3BBE093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04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xmlns="" id="{B3461A1A-EEB2-475B-9456-0067C0991B26}"/>
              </a:ext>
            </a:extLst>
          </p:cNvPr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337923" name="Freeform 3">
              <a:extLst>
                <a:ext uri="{FF2B5EF4-FFF2-40B4-BE49-F238E27FC236}">
                  <a16:creationId xmlns:a16="http://schemas.microsoft.com/office/drawing/2014/main" xmlns="" id="{27206AD4-7378-47CC-90D9-C0763F1EBF7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 sz="1800"/>
            </a:p>
          </p:txBody>
        </p:sp>
        <p:sp>
          <p:nvSpPr>
            <p:cNvPr id="337924" name="Freeform 4">
              <a:extLst>
                <a:ext uri="{FF2B5EF4-FFF2-40B4-BE49-F238E27FC236}">
                  <a16:creationId xmlns:a16="http://schemas.microsoft.com/office/drawing/2014/main" xmlns="" id="{2AAA58BB-BCDF-4583-8DC0-942E2630F35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 sz="1800"/>
            </a:p>
          </p:txBody>
        </p:sp>
        <p:sp>
          <p:nvSpPr>
            <p:cNvPr id="337925" name="Freeform 5">
              <a:extLst>
                <a:ext uri="{FF2B5EF4-FFF2-40B4-BE49-F238E27FC236}">
                  <a16:creationId xmlns:a16="http://schemas.microsoft.com/office/drawing/2014/main" xmlns="" id="{EE4C0757-4B96-4CF9-B5F5-10B1872779E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 sz="1800"/>
            </a:p>
          </p:txBody>
        </p:sp>
        <p:sp>
          <p:nvSpPr>
            <p:cNvPr id="337926" name="Freeform 6">
              <a:extLst>
                <a:ext uri="{FF2B5EF4-FFF2-40B4-BE49-F238E27FC236}">
                  <a16:creationId xmlns:a16="http://schemas.microsoft.com/office/drawing/2014/main" xmlns="" id="{F85985B8-BA02-4456-98D1-C298F3AF216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 sz="1800"/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xmlns="" id="{441A0E26-A881-4E01-8D35-554025237C9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37" name="Oval 8">
              <a:extLst>
                <a:ext uri="{FF2B5EF4-FFF2-40B4-BE49-F238E27FC236}">
                  <a16:creationId xmlns:a16="http://schemas.microsoft.com/office/drawing/2014/main" xmlns="" id="{EAA7EB21-FC59-40A0-BE06-7071A631EDFB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38" name="Oval 9">
              <a:extLst>
                <a:ext uri="{FF2B5EF4-FFF2-40B4-BE49-F238E27FC236}">
                  <a16:creationId xmlns:a16="http://schemas.microsoft.com/office/drawing/2014/main" xmlns="" id="{524E91F0-97FF-495F-9E83-22C808E783F1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sp>
        <p:nvSpPr>
          <p:cNvPr id="337930" name="Rectangle 10">
            <a:extLst>
              <a:ext uri="{FF2B5EF4-FFF2-40B4-BE49-F238E27FC236}">
                <a16:creationId xmlns:a16="http://schemas.microsoft.com/office/drawing/2014/main" xmlns="" id="{A60F4B80-73FD-413F-B391-B22305CDE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37931" name="Rectangle 11">
            <a:extLst>
              <a:ext uri="{FF2B5EF4-FFF2-40B4-BE49-F238E27FC236}">
                <a16:creationId xmlns:a16="http://schemas.microsoft.com/office/drawing/2014/main" xmlns="" id="{AE736BCD-1D31-4D2F-9745-116CD2EC92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37932" name="Rectangle 12">
            <a:extLst>
              <a:ext uri="{FF2B5EF4-FFF2-40B4-BE49-F238E27FC236}">
                <a16:creationId xmlns:a16="http://schemas.microsoft.com/office/drawing/2014/main" xmlns="" id="{C4B27DA6-B92A-4C84-A92F-9E170C2CB5F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37933" name="Rectangle 13">
            <a:extLst>
              <a:ext uri="{FF2B5EF4-FFF2-40B4-BE49-F238E27FC236}">
                <a16:creationId xmlns:a16="http://schemas.microsoft.com/office/drawing/2014/main" xmlns="" id="{B31DD22C-A321-4982-8B92-6853D23DA0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37934" name="Rectangle 14">
            <a:extLst>
              <a:ext uri="{FF2B5EF4-FFF2-40B4-BE49-F238E27FC236}">
                <a16:creationId xmlns:a16="http://schemas.microsoft.com/office/drawing/2014/main" xmlns="" id="{EFAF82D5-E0F4-421F-BA52-0C4864FA47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54C97686-6C7D-4E38-8EAD-CA73032316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31508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76667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11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98867" cy="68056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32733" cy="682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23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8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4E7716-E495-4E9A-83ED-6F3768C9F55F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Love is far more powerful than duty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26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4E7716-E495-4E9A-83ED-6F3768C9F55F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Love enables me to see people through His eyes.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45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0351A-9E46-4D1A-A514-8DBE93144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‘Living in God's love requires new eyes.’	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49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07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26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‘Living in God's love requires new eyes.’ 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TABS 2</dc:creator>
  <cp:lastModifiedBy>Microsoft account</cp:lastModifiedBy>
  <cp:revision>14</cp:revision>
  <dcterms:created xsi:type="dcterms:W3CDTF">2021-11-02T11:38:07Z</dcterms:created>
  <dcterms:modified xsi:type="dcterms:W3CDTF">2021-11-18T09:35:59Z</dcterms:modified>
</cp:coreProperties>
</file>