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0" r:id="rId4"/>
    <p:sldId id="271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EE1892-1E7D-4F67-AEEC-6A115AA31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07F6BB-9BE5-4ACD-9BE3-4B3D1573E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123EC4-26D6-45A9-9D4B-0ECBC2F4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3B1FFD-DC6C-4083-9E87-50A88C65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748658-DCEC-405F-A195-01FD43E7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8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47F46C-1840-448D-859A-93B3F12F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D6FB37-44E4-4970-A7C8-7B60CAF4E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60C8EA-ED41-459E-BDA5-90A528A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F02239-D71F-4951-AB24-F3D77498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5885BD-61D6-4E54-8AD7-21619C80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30C10A6-0567-4A51-932A-34D0E8385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9680A8-7E77-4BD0-84C4-5D32A63D3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24368D-A786-4072-93F2-514C38C4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4BD8F5-1619-4664-95F3-8DD2248C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4FE1C6-4889-462D-BDDA-A8E26BCA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53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FA513-D296-4C2D-980B-C609B374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9F273-BF95-44BD-B4E7-280270EA1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76087A-9D88-4C89-9429-B9CC06E4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13CD5A-C717-4121-AF64-479E6993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B46292-232A-44B5-B40A-DB90B626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2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203E3-4EAB-4127-A7E7-968B6C80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40D85D-5BB9-4847-93DE-38B57703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E0EAC9-4750-4158-81C4-DE00162B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A4AB6A-BE71-44DA-983C-1CDF9AF1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4BD019-A56D-48C0-8FB6-51395F0A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182CDC-7C28-472A-A887-E6F7C62B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22701-77D4-4F89-81DE-0A7A469FC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18980-6CD9-4926-8955-C5A021D42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17353F-372B-4A82-BA26-30FA6760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9B7703-A167-4B62-8BC0-EEB267F9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2FA5CB-8C12-4FEC-BCA9-F2ACEAA6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E0B16-D4B5-485E-A56C-BC4A3B85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69F704-4396-4656-A8F8-55E8FA4F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6493BE-6C8D-48D7-A313-805377F92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470A9A4-E7F9-4512-8F74-6DDF16743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0EBE519-52E0-42D7-BC51-CA40DAC26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25188C-FC39-494E-95FC-BF4CF74C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FBC2FF-8CCB-40E9-A56E-3318DA81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C364E06-2C0D-4253-8FA3-8B76975D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7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CB7DEE-70B0-448F-8674-08F94DC3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D21A8C-67BC-46DC-9C7B-9F98781A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9071A5-6518-4BB1-BB68-70AB88A9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D19A5D7-0F71-46EE-A3CB-D6E8EA75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87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D4B895-7D93-46A3-9539-9952352D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2518509-F6AB-426E-9BF7-2A2A86E3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97EBF3-ED1E-4ABF-8D66-1993C635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9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E35738-79E2-4506-BA99-ECF18FC3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4524E8-3BE7-4A6B-957E-88200E5F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98BCAC4-F0E2-46A4-9268-44469A12C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FF42A2-8763-4C8B-B55D-A7FF36B8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665D97-E2D6-4D6F-853C-E257BD07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EBB9C9-1A58-4A4F-96CE-84FD97BE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7D3E75-CD80-42C9-A3D0-142F97D8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752A1FA-129D-4E1F-9D8C-05D1CDE85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49744E3-D7F4-489C-9436-8D5E25A20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BFF1E3-FD34-4B98-B8FF-3329E31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F594BF-C72E-4D34-96A4-78C4B230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98E710-F2D6-4331-B2CC-31B668A6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7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F8C577-3F74-4A3E-9398-6F014675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883F7F-F94A-4C16-9E56-D818F657C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5DC43B-FE4F-4F9B-938D-362711438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AC8E-E405-4826-A759-AC0EFCDBCAF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BF336A-2942-4CE7-B917-6340FCC9B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A55C65-357C-43D2-A76C-8145A9A00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C3AC-EE64-45FB-95FD-393D3BE74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4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6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9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A1B86F-AB8F-4917-8B5D-F83B7C1051DC}"/>
              </a:ext>
            </a:extLst>
          </p:cNvPr>
          <p:cNvSpPr txBox="1"/>
          <p:nvPr/>
        </p:nvSpPr>
        <p:spPr>
          <a:xfrm>
            <a:off x="125644" y="6259584"/>
            <a:ext cx="373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from Unsplash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6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5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7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7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2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3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17</cp:revision>
  <dcterms:created xsi:type="dcterms:W3CDTF">2021-11-23T10:57:40Z</dcterms:created>
  <dcterms:modified xsi:type="dcterms:W3CDTF">2021-12-01T14:53:35Z</dcterms:modified>
</cp:coreProperties>
</file>