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7" r:id="rId5"/>
    <p:sldId id="260" r:id="rId6"/>
    <p:sldId id="263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18B97A-DD48-4D8F-B559-EB59B3E16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E0DD50B-C91A-41F5-AA44-3B39F72FC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24F419-4E35-4789-9E79-3EE96F56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94646D-B292-4E3B-A01F-7EB216DE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B538A6-33E8-4A9F-951B-A7B5DD1F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96772-BB39-48D9-8A98-83052CE0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E614CB-A476-4C11-A43C-AD93B5B19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3BC943-3B4D-4C3F-878A-02CEC7A3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7BF0A7-6256-43E8-9E1E-4811844B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BA6428-8CF9-44FA-B820-DABA763C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F0D78AB-92BC-491D-9965-AAD61AA7F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42B002-DCDB-4E55-BF0D-DA0026278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5FD3C7-CE8F-4238-BC2F-96A7908C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CD6FEE-458C-44BC-BB58-D09EDE51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5A1305-6AD2-4F1B-B75E-C29B68D1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3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944A9F-3291-481C-8214-F3004910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7409B3-BCC2-4E85-B374-158D263FA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7491D4-54A8-42B7-AB6B-63BB359A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813DFC-D408-41F1-A470-AA9D2564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86E60A-19AE-41DB-B453-DF195891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90755B-BB5E-45F5-A0B9-7A29EED7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E39B8E-3BE6-4732-BC46-390498A68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48A609-26F5-45B9-856B-7F5D6DCF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358F09-247E-4D23-AA56-168CE602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52795A-B50A-4792-B16D-3493C006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46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C4E86-A97C-478A-A1CB-33F6EB4A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135845-9A3D-4709-9CE3-0CD0EA28D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755AFD-B2CD-4469-8C4F-589A33A8D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F006CF-96E4-4E1E-89B7-85FFDA91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4DA29C-2498-470E-B29F-265DEA3AF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1B6039-0A0C-463D-B380-243B0F38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0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1E60E9-F139-474B-8198-3AEC29CD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ABEC34-AB2C-423E-A8A6-233E90A72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65E864-051F-4F16-B824-3E58A91A8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87FC73E-A754-48F7-A94D-710619A82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42BC23-B00D-4BDE-B226-927455458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035937-5713-44DF-B3D8-E79F00C9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C37ADDE-2833-4EA9-9F01-ABA44F7F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BE36AB6-2EB4-4076-8EEA-0F508621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5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7B9C24-0461-4561-91FA-F2BCFC80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1FB660-FA9F-4959-BB36-ED7AEEDC4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E120E7-CEE4-4A06-A5B2-58FD2279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984A7C-4FEA-414C-A2CA-BF44073E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05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215DF30-9E92-4ECB-9D60-B4246F49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CA9FEA-2AEE-48CA-8718-36351575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FC3C12A-8B9F-4700-9862-D8A107D5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27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6F4A0-0CF0-45DF-899F-75C3726F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DD1732-BA0C-4D8A-8AB0-62807C2DD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C12040-E81E-42EF-866B-D88DD5DD5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2700B36-C530-4CAC-AB02-7F17F3D2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34F497-1909-452C-B956-A9AE2540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F8E2DA-3AEA-43BB-A288-95DB4D6D2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33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FE9A37-DD83-41A6-86E5-37810F93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1A60529-8A7A-440B-B2E7-845D7A52A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43563D-7E0D-4B02-821D-E7C43CF78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40498F-90A1-4968-8184-F9E9B247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9C83BF-3297-4B7E-95F2-EF3A8D11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BABD00-A142-4C9B-A6F2-69A53295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0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8747D3D-E235-4EFA-ABE6-8E8BD405C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1C6442-0553-48C6-9ECD-8C6E12F32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ABC7E-E304-49CD-9B0F-B086CEBFD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1CAD-14A7-4B8A-B2B2-51CB1C6FBA78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478883-62A6-4056-8A2C-4F26E6B9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9574C6-F5BA-4B94-B826-E86321A4E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DCD6F-11DD-4D10-8C7D-F1C1AC383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6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7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9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5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3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1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30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7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1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6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Hackett</dc:creator>
  <cp:lastModifiedBy>Microsoft account</cp:lastModifiedBy>
  <cp:revision>3</cp:revision>
  <dcterms:created xsi:type="dcterms:W3CDTF">2021-11-27T14:54:54Z</dcterms:created>
  <dcterms:modified xsi:type="dcterms:W3CDTF">2021-12-19T14:56:27Z</dcterms:modified>
</cp:coreProperties>
</file>