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0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3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9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2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2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2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2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1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5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1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55758-12E8-4533-BF46-3B6372B15391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72CE-46BD-4DFA-B765-3372F0674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2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48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8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0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7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1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Microsoft account</cp:lastModifiedBy>
  <cp:revision>10</cp:revision>
  <dcterms:created xsi:type="dcterms:W3CDTF">2022-01-08T11:39:19Z</dcterms:created>
  <dcterms:modified xsi:type="dcterms:W3CDTF">2022-01-09T12:48:06Z</dcterms:modified>
</cp:coreProperties>
</file>