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3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78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2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32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53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84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87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0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91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1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85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4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3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4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4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90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5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4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4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63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Microsoft account</cp:lastModifiedBy>
  <cp:revision>7</cp:revision>
  <dcterms:created xsi:type="dcterms:W3CDTF">2016-11-30T15:53:44Z</dcterms:created>
  <dcterms:modified xsi:type="dcterms:W3CDTF">2022-01-19T15:58:05Z</dcterms:modified>
</cp:coreProperties>
</file>