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25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Tuesday, January 25,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89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t>Tuesday, January 25,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14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t>Tuesday, January 25,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37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Tuesday, January 25,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85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t>Tuesday, January 25,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15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t>Tuesday, January 25,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96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t>Tuesday, January 25,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55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t>Tuesday, January 25,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69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t>Tuesday, January 25,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06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t>Tuesday, January 25,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4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t>Tuesday, January 25,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48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Tuesday, January 25,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1600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0149A9F6-B857-488C-AC3A-007B781657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249EFD05-C377-44BE-91F0-1D17C1D9BF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F3AD2C-CBB0-4003-9648-BE62BCB0C3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449389"/>
            <a:ext cx="5015638" cy="20750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4800" dirty="0"/>
              <a:t>Barnabas : </a:t>
            </a:r>
            <a:br>
              <a:rPr lang="en-GB" sz="4800" dirty="0"/>
            </a:br>
            <a:r>
              <a:rPr lang="en-GB" sz="4800" dirty="0"/>
              <a:t>Son of Encouragement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8B6C92A-02BC-4D61-9D58-8FE1311BED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830398"/>
            <a:ext cx="5015638" cy="1219439"/>
          </a:xfrm>
        </p:spPr>
        <p:txBody>
          <a:bodyPr>
            <a:normAutofit/>
          </a:bodyPr>
          <a:lstStyle/>
          <a:p>
            <a:r>
              <a:rPr lang="en-GB" dirty="0"/>
              <a:t>ACTS : 11:19-30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F2FD01A0-E6FF-41CD-AEBD-279232B90D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965602" y="317452"/>
            <a:ext cx="2088038" cy="719230"/>
            <a:chOff x="4532666" y="505937"/>
            <a:chExt cx="2981730" cy="1027064"/>
          </a:xfrm>
        </p:grpSpPr>
        <p:sp>
          <p:nvSpPr>
            <p:cNvPr id="20" name="Freeform 78">
              <a:extLst>
                <a:ext uri="{FF2B5EF4-FFF2-40B4-BE49-F238E27FC236}">
                  <a16:creationId xmlns:a16="http://schemas.microsoft.com/office/drawing/2014/main" xmlns="" id="{811C6308-5554-4129-8881-A95AF512C5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600114">
              <a:off x="4532666" y="754398"/>
              <a:ext cx="694205" cy="713383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1" name="Freeform 79">
              <a:extLst>
                <a:ext uri="{FF2B5EF4-FFF2-40B4-BE49-F238E27FC236}">
                  <a16:creationId xmlns:a16="http://schemas.microsoft.com/office/drawing/2014/main" xmlns="" id="{C28F3A03-B53B-433E-8DF7-6B13336D0A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600114">
              <a:off x="5791465" y="505937"/>
              <a:ext cx="587404" cy="943792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2" name="Freeform 85">
              <a:extLst>
                <a:ext uri="{FF2B5EF4-FFF2-40B4-BE49-F238E27FC236}">
                  <a16:creationId xmlns:a16="http://schemas.microsoft.com/office/drawing/2014/main" xmlns="" id="{E990BBBC-E616-4D0E-9917-A6CA72AAEA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600114">
              <a:off x="7087193" y="757585"/>
              <a:ext cx="427203" cy="775416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3C9AA14C-80A4-427C-A911-28CD20C56E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017356" y="5503147"/>
            <a:ext cx="2117174" cy="588806"/>
            <a:chOff x="4549904" y="5078157"/>
            <a:chExt cx="3023338" cy="840818"/>
          </a:xfrm>
        </p:grpSpPr>
        <p:sp>
          <p:nvSpPr>
            <p:cNvPr id="25" name="Freeform 80">
              <a:extLst>
                <a:ext uri="{FF2B5EF4-FFF2-40B4-BE49-F238E27FC236}">
                  <a16:creationId xmlns:a16="http://schemas.microsoft.com/office/drawing/2014/main" xmlns="" id="{EF32CDAF-4619-4949-9516-1E042181EB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5690691" y="5352589"/>
              <a:ext cx="749228" cy="383544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6" name="Freeform 84">
              <a:extLst>
                <a:ext uri="{FF2B5EF4-FFF2-40B4-BE49-F238E27FC236}">
                  <a16:creationId xmlns:a16="http://schemas.microsoft.com/office/drawing/2014/main" xmlns="" id="{270C485D-6BA8-4BF7-B72C-2B14A43A66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6274527">
              <a:off x="6910134" y="5062687"/>
              <a:ext cx="647637" cy="678578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7" name="Freeform 87">
              <a:extLst>
                <a:ext uri="{FF2B5EF4-FFF2-40B4-BE49-F238E27FC236}">
                  <a16:creationId xmlns:a16="http://schemas.microsoft.com/office/drawing/2014/main" xmlns="" id="{79239B91-4327-43B3-AED5-CB9EC1653B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4430858">
              <a:off x="4571743" y="5071596"/>
              <a:ext cx="626472" cy="670149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pic>
        <p:nvPicPr>
          <p:cNvPr id="5" name="Picture 4" descr="A picture containing text, window, building&#10;&#10;Description automatically generated">
            <a:extLst>
              <a:ext uri="{FF2B5EF4-FFF2-40B4-BE49-F238E27FC236}">
                <a16:creationId xmlns:a16="http://schemas.microsoft.com/office/drawing/2014/main" xmlns="" id="{5B5DA4DB-5A89-4EB3-B2BA-CF96224556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00"/>
          <a:stretch/>
        </p:blipFill>
        <p:spPr>
          <a:xfrm>
            <a:off x="6313088" y="602657"/>
            <a:ext cx="5326462" cy="5250743"/>
          </a:xfrm>
          <a:custGeom>
            <a:avLst/>
            <a:gdLst/>
            <a:ahLst/>
            <a:cxnLst/>
            <a:rect l="l" t="t" r="r" b="b"/>
            <a:pathLst>
              <a:path w="5326462" h="5250743">
                <a:moveTo>
                  <a:pt x="2576092" y="0"/>
                </a:moveTo>
                <a:cubicBezTo>
                  <a:pt x="2650583" y="0"/>
                  <a:pt x="2726041" y="967"/>
                  <a:pt x="2803435" y="967"/>
                </a:cubicBezTo>
                <a:cubicBezTo>
                  <a:pt x="3020137" y="967"/>
                  <a:pt x="3205881" y="967"/>
                  <a:pt x="3329710" y="47407"/>
                </a:cubicBezTo>
                <a:cubicBezTo>
                  <a:pt x="3732156" y="124807"/>
                  <a:pt x="4088166" y="387966"/>
                  <a:pt x="4304868" y="573726"/>
                </a:cubicBezTo>
                <a:cubicBezTo>
                  <a:pt x="4537048" y="744005"/>
                  <a:pt x="4893058" y="1069084"/>
                  <a:pt x="5109760" y="1471563"/>
                </a:cubicBezTo>
                <a:cubicBezTo>
                  <a:pt x="5202632" y="2090761"/>
                  <a:pt x="5326462" y="2477760"/>
                  <a:pt x="5326462" y="2694480"/>
                </a:cubicBezTo>
                <a:cubicBezTo>
                  <a:pt x="5326462" y="3267238"/>
                  <a:pt x="5249068" y="3329158"/>
                  <a:pt x="5249068" y="3329158"/>
                </a:cubicBezTo>
                <a:cubicBezTo>
                  <a:pt x="5109760" y="3824516"/>
                  <a:pt x="4784708" y="4288915"/>
                  <a:pt x="4506091" y="4613994"/>
                </a:cubicBezTo>
                <a:cubicBezTo>
                  <a:pt x="4242954" y="4877153"/>
                  <a:pt x="3825029" y="5016473"/>
                  <a:pt x="3329710" y="5233192"/>
                </a:cubicBezTo>
                <a:cubicBezTo>
                  <a:pt x="3020137" y="5233192"/>
                  <a:pt x="2199766" y="5310592"/>
                  <a:pt x="1704448" y="5140313"/>
                </a:cubicBezTo>
                <a:cubicBezTo>
                  <a:pt x="1224608" y="4908113"/>
                  <a:pt x="1069821" y="4861674"/>
                  <a:pt x="667375" y="4505635"/>
                </a:cubicBezTo>
                <a:cubicBezTo>
                  <a:pt x="311365" y="4103156"/>
                  <a:pt x="48228" y="3329158"/>
                  <a:pt x="17270" y="2880239"/>
                </a:cubicBezTo>
                <a:cubicBezTo>
                  <a:pt x="-29166" y="2617080"/>
                  <a:pt x="32749" y="2183641"/>
                  <a:pt x="32749" y="2090761"/>
                </a:cubicBezTo>
                <a:cubicBezTo>
                  <a:pt x="32749" y="1610883"/>
                  <a:pt x="342323" y="1254844"/>
                  <a:pt x="605461" y="929765"/>
                </a:cubicBezTo>
                <a:cubicBezTo>
                  <a:pt x="884077" y="620166"/>
                  <a:pt x="1147215" y="341526"/>
                  <a:pt x="1549661" y="248646"/>
                </a:cubicBezTo>
                <a:cubicBezTo>
                  <a:pt x="1905671" y="78367"/>
                  <a:pt x="1905671" y="78367"/>
                  <a:pt x="1905671" y="78367"/>
                </a:cubicBezTo>
                <a:cubicBezTo>
                  <a:pt x="2137851" y="8707"/>
                  <a:pt x="2352618" y="0"/>
                  <a:pt x="2576092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48180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9646535-AEF6-4883-A4F9-EEC1F8B431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0149A9F6-B857-488C-AC3A-007B781657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49EFD05-C377-44BE-91F0-1D17C1D9BF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07BA3C-6F75-4C8A-A4B1-34B8EB66B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449389"/>
            <a:ext cx="5015638" cy="2075012"/>
          </a:xfrm>
        </p:spPr>
        <p:txBody>
          <a:bodyPr vert="horz" wrap="square" lIns="0" tIns="0" rIns="0" bIns="0" rtlCol="0" anchor="b" anchorCtr="0">
            <a:normAutofit fontScale="90000"/>
          </a:bodyPr>
          <a:lstStyle/>
          <a:p>
            <a:pPr algn="ctr"/>
            <a:r>
              <a:rPr lang="en-US" sz="5600" spc="-100" dirty="0"/>
              <a:t>Barnabas: full of  the Holy Spirit and Faith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F2FD01A0-E6FF-41CD-AEBD-279232B90D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965602" y="317452"/>
            <a:ext cx="2088038" cy="719230"/>
            <a:chOff x="4532666" y="505937"/>
            <a:chExt cx="2981730" cy="1027064"/>
          </a:xfrm>
        </p:grpSpPr>
        <p:sp>
          <p:nvSpPr>
            <p:cNvPr id="17" name="Freeform 78">
              <a:extLst>
                <a:ext uri="{FF2B5EF4-FFF2-40B4-BE49-F238E27FC236}">
                  <a16:creationId xmlns:a16="http://schemas.microsoft.com/office/drawing/2014/main" xmlns="" id="{811C6308-5554-4129-8881-A95AF512C5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600114">
              <a:off x="4532666" y="754398"/>
              <a:ext cx="694205" cy="713383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8" name="Freeform 79">
              <a:extLst>
                <a:ext uri="{FF2B5EF4-FFF2-40B4-BE49-F238E27FC236}">
                  <a16:creationId xmlns:a16="http://schemas.microsoft.com/office/drawing/2014/main" xmlns="" id="{C28F3A03-B53B-433E-8DF7-6B13336D0A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600114">
              <a:off x="5791465" y="505937"/>
              <a:ext cx="587404" cy="943792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9" name="Freeform 85">
              <a:extLst>
                <a:ext uri="{FF2B5EF4-FFF2-40B4-BE49-F238E27FC236}">
                  <a16:creationId xmlns:a16="http://schemas.microsoft.com/office/drawing/2014/main" xmlns="" id="{E990BBBC-E616-4D0E-9917-A6CA72AAEA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600114">
              <a:off x="7087193" y="757585"/>
              <a:ext cx="427203" cy="775416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3C9AA14C-80A4-427C-A911-28CD20C56E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017356" y="5503147"/>
            <a:ext cx="2117174" cy="588806"/>
            <a:chOff x="4549904" y="5078157"/>
            <a:chExt cx="3023338" cy="840818"/>
          </a:xfrm>
        </p:grpSpPr>
        <p:sp>
          <p:nvSpPr>
            <p:cNvPr id="22" name="Freeform 80">
              <a:extLst>
                <a:ext uri="{FF2B5EF4-FFF2-40B4-BE49-F238E27FC236}">
                  <a16:creationId xmlns:a16="http://schemas.microsoft.com/office/drawing/2014/main" xmlns="" id="{EF32CDAF-4619-4949-9516-1E042181EB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5690691" y="5352589"/>
              <a:ext cx="749228" cy="383544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3" name="Freeform 84">
              <a:extLst>
                <a:ext uri="{FF2B5EF4-FFF2-40B4-BE49-F238E27FC236}">
                  <a16:creationId xmlns:a16="http://schemas.microsoft.com/office/drawing/2014/main" xmlns="" id="{270C485D-6BA8-4BF7-B72C-2B14A43A66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6274527">
              <a:off x="6910134" y="5062687"/>
              <a:ext cx="647637" cy="678578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4" name="Freeform 87">
              <a:extLst>
                <a:ext uri="{FF2B5EF4-FFF2-40B4-BE49-F238E27FC236}">
                  <a16:creationId xmlns:a16="http://schemas.microsoft.com/office/drawing/2014/main" xmlns="" id="{79239B91-4327-43B3-AED5-CB9EC1653B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4430858">
              <a:off x="4571743" y="5071596"/>
              <a:ext cx="626472" cy="670149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pic>
        <p:nvPicPr>
          <p:cNvPr id="5" name="Content Placeholder 4" descr="A picture containing looking, fire, nature, fireplace&#10;&#10;Description automatically generated">
            <a:extLst>
              <a:ext uri="{FF2B5EF4-FFF2-40B4-BE49-F238E27FC236}">
                <a16:creationId xmlns:a16="http://schemas.microsoft.com/office/drawing/2014/main" xmlns="" id="{571A79EF-8726-48C6-9BD3-A91D8F7DA1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34198"/>
          <a:stretch/>
        </p:blipFill>
        <p:spPr>
          <a:xfrm>
            <a:off x="6313088" y="602657"/>
            <a:ext cx="5326462" cy="5250743"/>
          </a:xfrm>
          <a:custGeom>
            <a:avLst/>
            <a:gdLst/>
            <a:ahLst/>
            <a:cxnLst/>
            <a:rect l="l" t="t" r="r" b="b"/>
            <a:pathLst>
              <a:path w="5326462" h="5250743">
                <a:moveTo>
                  <a:pt x="2576092" y="0"/>
                </a:moveTo>
                <a:cubicBezTo>
                  <a:pt x="2650583" y="0"/>
                  <a:pt x="2726041" y="967"/>
                  <a:pt x="2803435" y="967"/>
                </a:cubicBezTo>
                <a:cubicBezTo>
                  <a:pt x="3020137" y="967"/>
                  <a:pt x="3205881" y="967"/>
                  <a:pt x="3329710" y="47407"/>
                </a:cubicBezTo>
                <a:cubicBezTo>
                  <a:pt x="3732156" y="124807"/>
                  <a:pt x="4088166" y="387966"/>
                  <a:pt x="4304868" y="573726"/>
                </a:cubicBezTo>
                <a:cubicBezTo>
                  <a:pt x="4537048" y="744005"/>
                  <a:pt x="4893058" y="1069084"/>
                  <a:pt x="5109760" y="1471563"/>
                </a:cubicBezTo>
                <a:cubicBezTo>
                  <a:pt x="5202632" y="2090761"/>
                  <a:pt x="5326462" y="2477760"/>
                  <a:pt x="5326462" y="2694480"/>
                </a:cubicBezTo>
                <a:cubicBezTo>
                  <a:pt x="5326462" y="3267238"/>
                  <a:pt x="5249068" y="3329158"/>
                  <a:pt x="5249068" y="3329158"/>
                </a:cubicBezTo>
                <a:cubicBezTo>
                  <a:pt x="5109760" y="3824516"/>
                  <a:pt x="4784708" y="4288915"/>
                  <a:pt x="4506091" y="4613994"/>
                </a:cubicBezTo>
                <a:cubicBezTo>
                  <a:pt x="4242954" y="4877153"/>
                  <a:pt x="3825029" y="5016473"/>
                  <a:pt x="3329710" y="5233192"/>
                </a:cubicBezTo>
                <a:cubicBezTo>
                  <a:pt x="3020137" y="5233192"/>
                  <a:pt x="2199766" y="5310592"/>
                  <a:pt x="1704448" y="5140313"/>
                </a:cubicBezTo>
                <a:cubicBezTo>
                  <a:pt x="1224608" y="4908113"/>
                  <a:pt x="1069821" y="4861674"/>
                  <a:pt x="667375" y="4505635"/>
                </a:cubicBezTo>
                <a:cubicBezTo>
                  <a:pt x="311365" y="4103156"/>
                  <a:pt x="48228" y="3329158"/>
                  <a:pt x="17270" y="2880239"/>
                </a:cubicBezTo>
                <a:cubicBezTo>
                  <a:pt x="-29166" y="2617080"/>
                  <a:pt x="32749" y="2183641"/>
                  <a:pt x="32749" y="2090761"/>
                </a:cubicBezTo>
                <a:cubicBezTo>
                  <a:pt x="32749" y="1610883"/>
                  <a:pt x="342323" y="1254844"/>
                  <a:pt x="605461" y="929765"/>
                </a:cubicBezTo>
                <a:cubicBezTo>
                  <a:pt x="884077" y="620166"/>
                  <a:pt x="1147215" y="341526"/>
                  <a:pt x="1549661" y="248646"/>
                </a:cubicBezTo>
                <a:cubicBezTo>
                  <a:pt x="1905671" y="78367"/>
                  <a:pt x="1905671" y="78367"/>
                  <a:pt x="1905671" y="78367"/>
                </a:cubicBezTo>
                <a:cubicBezTo>
                  <a:pt x="2137851" y="8707"/>
                  <a:pt x="2352618" y="0"/>
                  <a:pt x="2576092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71297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09646535-AEF6-4883-A4F9-EEC1F8B431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xmlns="" id="{0149A9F6-B857-488C-AC3A-007B781657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249EFD05-C377-44BE-91F0-1D17C1D9BF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E5AB0D-119A-4169-B84E-BC26B805A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449389"/>
            <a:ext cx="5015638" cy="2075012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800" spc="-100"/>
              <a:t>Barnabas: Generous and Giving 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xmlns="" id="{F2FD01A0-E6FF-41CD-AEBD-279232B90D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965602" y="317452"/>
            <a:ext cx="2088038" cy="719230"/>
            <a:chOff x="4532666" y="505937"/>
            <a:chExt cx="2981730" cy="1027064"/>
          </a:xfrm>
        </p:grpSpPr>
        <p:sp>
          <p:nvSpPr>
            <p:cNvPr id="54" name="Freeform 78">
              <a:extLst>
                <a:ext uri="{FF2B5EF4-FFF2-40B4-BE49-F238E27FC236}">
                  <a16:creationId xmlns:a16="http://schemas.microsoft.com/office/drawing/2014/main" xmlns="" id="{811C6308-5554-4129-8881-A95AF512C5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600114">
              <a:off x="4532666" y="754398"/>
              <a:ext cx="694205" cy="713383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55" name="Freeform 79">
              <a:extLst>
                <a:ext uri="{FF2B5EF4-FFF2-40B4-BE49-F238E27FC236}">
                  <a16:creationId xmlns:a16="http://schemas.microsoft.com/office/drawing/2014/main" xmlns="" id="{C28F3A03-B53B-433E-8DF7-6B13336D0A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600114">
              <a:off x="5791465" y="505937"/>
              <a:ext cx="587404" cy="943792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56" name="Freeform 85">
              <a:extLst>
                <a:ext uri="{FF2B5EF4-FFF2-40B4-BE49-F238E27FC236}">
                  <a16:creationId xmlns:a16="http://schemas.microsoft.com/office/drawing/2014/main" xmlns="" id="{E990BBBC-E616-4D0E-9917-A6CA72AAEA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600114">
              <a:off x="7087193" y="757585"/>
              <a:ext cx="427203" cy="775416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xmlns="" id="{3C9AA14C-80A4-427C-A911-28CD20C56E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017356" y="5503147"/>
            <a:ext cx="2117174" cy="588806"/>
            <a:chOff x="4549904" y="5078157"/>
            <a:chExt cx="3023338" cy="840818"/>
          </a:xfrm>
        </p:grpSpPr>
        <p:sp>
          <p:nvSpPr>
            <p:cNvPr id="59" name="Freeform 80">
              <a:extLst>
                <a:ext uri="{FF2B5EF4-FFF2-40B4-BE49-F238E27FC236}">
                  <a16:creationId xmlns:a16="http://schemas.microsoft.com/office/drawing/2014/main" xmlns="" id="{EF32CDAF-4619-4949-9516-1E042181EB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5690691" y="5352589"/>
              <a:ext cx="749228" cy="383544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60" name="Freeform 84">
              <a:extLst>
                <a:ext uri="{FF2B5EF4-FFF2-40B4-BE49-F238E27FC236}">
                  <a16:creationId xmlns:a16="http://schemas.microsoft.com/office/drawing/2014/main" xmlns="" id="{270C485D-6BA8-4BF7-B72C-2B14A43A66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6274527">
              <a:off x="6910134" y="5062687"/>
              <a:ext cx="647637" cy="678578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61" name="Freeform 87">
              <a:extLst>
                <a:ext uri="{FF2B5EF4-FFF2-40B4-BE49-F238E27FC236}">
                  <a16:creationId xmlns:a16="http://schemas.microsoft.com/office/drawing/2014/main" xmlns="" id="{79239B91-4327-43B3-AED5-CB9EC1653B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4430858">
              <a:off x="4571743" y="5071596"/>
              <a:ext cx="626472" cy="670149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pic>
        <p:nvPicPr>
          <p:cNvPr id="5" name="Content Placeholder 4" descr="A hand holding a stack of money&#10;&#10;Description automatically generated with medium confidence">
            <a:extLst>
              <a:ext uri="{FF2B5EF4-FFF2-40B4-BE49-F238E27FC236}">
                <a16:creationId xmlns:a16="http://schemas.microsoft.com/office/drawing/2014/main" xmlns="" id="{3088F93B-5CBB-427D-A400-988A76E1CE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42" r="1" b="5625"/>
          <a:stretch/>
        </p:blipFill>
        <p:spPr>
          <a:xfrm>
            <a:off x="6313088" y="602657"/>
            <a:ext cx="5326462" cy="5250743"/>
          </a:xfrm>
          <a:custGeom>
            <a:avLst/>
            <a:gdLst/>
            <a:ahLst/>
            <a:cxnLst/>
            <a:rect l="l" t="t" r="r" b="b"/>
            <a:pathLst>
              <a:path w="5326462" h="5250743">
                <a:moveTo>
                  <a:pt x="2576092" y="0"/>
                </a:moveTo>
                <a:cubicBezTo>
                  <a:pt x="2650583" y="0"/>
                  <a:pt x="2726041" y="967"/>
                  <a:pt x="2803435" y="967"/>
                </a:cubicBezTo>
                <a:cubicBezTo>
                  <a:pt x="3020137" y="967"/>
                  <a:pt x="3205881" y="967"/>
                  <a:pt x="3329710" y="47407"/>
                </a:cubicBezTo>
                <a:cubicBezTo>
                  <a:pt x="3732156" y="124807"/>
                  <a:pt x="4088166" y="387966"/>
                  <a:pt x="4304868" y="573726"/>
                </a:cubicBezTo>
                <a:cubicBezTo>
                  <a:pt x="4537048" y="744005"/>
                  <a:pt x="4893058" y="1069084"/>
                  <a:pt x="5109760" y="1471563"/>
                </a:cubicBezTo>
                <a:cubicBezTo>
                  <a:pt x="5202632" y="2090761"/>
                  <a:pt x="5326462" y="2477760"/>
                  <a:pt x="5326462" y="2694480"/>
                </a:cubicBezTo>
                <a:cubicBezTo>
                  <a:pt x="5326462" y="3267238"/>
                  <a:pt x="5249068" y="3329158"/>
                  <a:pt x="5249068" y="3329158"/>
                </a:cubicBezTo>
                <a:cubicBezTo>
                  <a:pt x="5109760" y="3824516"/>
                  <a:pt x="4784708" y="4288915"/>
                  <a:pt x="4506091" y="4613994"/>
                </a:cubicBezTo>
                <a:cubicBezTo>
                  <a:pt x="4242954" y="4877153"/>
                  <a:pt x="3825029" y="5016473"/>
                  <a:pt x="3329710" y="5233192"/>
                </a:cubicBezTo>
                <a:cubicBezTo>
                  <a:pt x="3020137" y="5233192"/>
                  <a:pt x="2199766" y="5310592"/>
                  <a:pt x="1704448" y="5140313"/>
                </a:cubicBezTo>
                <a:cubicBezTo>
                  <a:pt x="1224608" y="4908113"/>
                  <a:pt x="1069821" y="4861674"/>
                  <a:pt x="667375" y="4505635"/>
                </a:cubicBezTo>
                <a:cubicBezTo>
                  <a:pt x="311365" y="4103156"/>
                  <a:pt x="48228" y="3329158"/>
                  <a:pt x="17270" y="2880239"/>
                </a:cubicBezTo>
                <a:cubicBezTo>
                  <a:pt x="-29166" y="2617080"/>
                  <a:pt x="32749" y="2183641"/>
                  <a:pt x="32749" y="2090761"/>
                </a:cubicBezTo>
                <a:cubicBezTo>
                  <a:pt x="32749" y="1610883"/>
                  <a:pt x="342323" y="1254844"/>
                  <a:pt x="605461" y="929765"/>
                </a:cubicBezTo>
                <a:cubicBezTo>
                  <a:pt x="884077" y="620166"/>
                  <a:pt x="1147215" y="341526"/>
                  <a:pt x="1549661" y="248646"/>
                </a:cubicBezTo>
                <a:cubicBezTo>
                  <a:pt x="1905671" y="78367"/>
                  <a:pt x="1905671" y="78367"/>
                  <a:pt x="1905671" y="78367"/>
                </a:cubicBezTo>
                <a:cubicBezTo>
                  <a:pt x="2137851" y="8707"/>
                  <a:pt x="2352618" y="0"/>
                  <a:pt x="2576092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2559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9646535-AEF6-4883-A4F9-EEC1F8B431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0149A9F6-B857-488C-AC3A-007B781657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49EFD05-C377-44BE-91F0-1D17C1D9BF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EE08FB-5DE6-4DCA-A8E7-493FC96A8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449389"/>
            <a:ext cx="5015638" cy="2075012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 algn="ctr"/>
            <a:r>
              <a:rPr lang="en-US" sz="5600" spc="-100" dirty="0"/>
              <a:t>Barnabas : Integrity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F2FD01A0-E6FF-41CD-AEBD-279232B90D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965602" y="317452"/>
            <a:ext cx="2088038" cy="719230"/>
            <a:chOff x="4532666" y="505937"/>
            <a:chExt cx="2981730" cy="1027064"/>
          </a:xfrm>
        </p:grpSpPr>
        <p:sp>
          <p:nvSpPr>
            <p:cNvPr id="17" name="Freeform 78">
              <a:extLst>
                <a:ext uri="{FF2B5EF4-FFF2-40B4-BE49-F238E27FC236}">
                  <a16:creationId xmlns:a16="http://schemas.microsoft.com/office/drawing/2014/main" xmlns="" id="{811C6308-5554-4129-8881-A95AF512C5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600114">
              <a:off x="4532666" y="754398"/>
              <a:ext cx="694205" cy="713383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8" name="Freeform 79">
              <a:extLst>
                <a:ext uri="{FF2B5EF4-FFF2-40B4-BE49-F238E27FC236}">
                  <a16:creationId xmlns:a16="http://schemas.microsoft.com/office/drawing/2014/main" xmlns="" id="{C28F3A03-B53B-433E-8DF7-6B13336D0A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600114">
              <a:off x="5791465" y="505937"/>
              <a:ext cx="587404" cy="943792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9" name="Freeform 85">
              <a:extLst>
                <a:ext uri="{FF2B5EF4-FFF2-40B4-BE49-F238E27FC236}">
                  <a16:creationId xmlns:a16="http://schemas.microsoft.com/office/drawing/2014/main" xmlns="" id="{E990BBBC-E616-4D0E-9917-A6CA72AAEA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600114">
              <a:off x="7087193" y="757585"/>
              <a:ext cx="427203" cy="775416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3C9AA14C-80A4-427C-A911-28CD20C56E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017356" y="5503147"/>
            <a:ext cx="2117174" cy="588806"/>
            <a:chOff x="4549904" y="5078157"/>
            <a:chExt cx="3023338" cy="840818"/>
          </a:xfrm>
        </p:grpSpPr>
        <p:sp>
          <p:nvSpPr>
            <p:cNvPr id="22" name="Freeform 80">
              <a:extLst>
                <a:ext uri="{FF2B5EF4-FFF2-40B4-BE49-F238E27FC236}">
                  <a16:creationId xmlns:a16="http://schemas.microsoft.com/office/drawing/2014/main" xmlns="" id="{EF32CDAF-4619-4949-9516-1E042181EB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5690691" y="5352589"/>
              <a:ext cx="749228" cy="383544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3" name="Freeform 84">
              <a:extLst>
                <a:ext uri="{FF2B5EF4-FFF2-40B4-BE49-F238E27FC236}">
                  <a16:creationId xmlns:a16="http://schemas.microsoft.com/office/drawing/2014/main" xmlns="" id="{270C485D-6BA8-4BF7-B72C-2B14A43A66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6274527">
              <a:off x="6910134" y="5062687"/>
              <a:ext cx="647637" cy="678578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4" name="Freeform 87">
              <a:extLst>
                <a:ext uri="{FF2B5EF4-FFF2-40B4-BE49-F238E27FC236}">
                  <a16:creationId xmlns:a16="http://schemas.microsoft.com/office/drawing/2014/main" xmlns="" id="{79239B91-4327-43B3-AED5-CB9EC1653B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4430858">
              <a:off x="4571743" y="5071596"/>
              <a:ext cx="626472" cy="670149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pic>
        <p:nvPicPr>
          <p:cNvPr id="5" name="Content Placeholder 4" descr="A group of wooden blocks&#10;&#10;Description automatically generated with low confidence">
            <a:extLst>
              <a:ext uri="{FF2B5EF4-FFF2-40B4-BE49-F238E27FC236}">
                <a16:creationId xmlns:a16="http://schemas.microsoft.com/office/drawing/2014/main" xmlns="" id="{535B9CC8-2467-4A52-A0A4-81C0908E1D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58" r="9858" b="-3"/>
          <a:stretch/>
        </p:blipFill>
        <p:spPr>
          <a:xfrm>
            <a:off x="6313088" y="602657"/>
            <a:ext cx="5326462" cy="5250743"/>
          </a:xfrm>
          <a:custGeom>
            <a:avLst/>
            <a:gdLst/>
            <a:ahLst/>
            <a:cxnLst/>
            <a:rect l="l" t="t" r="r" b="b"/>
            <a:pathLst>
              <a:path w="5326462" h="5250743">
                <a:moveTo>
                  <a:pt x="2576092" y="0"/>
                </a:moveTo>
                <a:cubicBezTo>
                  <a:pt x="2650583" y="0"/>
                  <a:pt x="2726041" y="967"/>
                  <a:pt x="2803435" y="967"/>
                </a:cubicBezTo>
                <a:cubicBezTo>
                  <a:pt x="3020137" y="967"/>
                  <a:pt x="3205881" y="967"/>
                  <a:pt x="3329710" y="47407"/>
                </a:cubicBezTo>
                <a:cubicBezTo>
                  <a:pt x="3732156" y="124807"/>
                  <a:pt x="4088166" y="387966"/>
                  <a:pt x="4304868" y="573726"/>
                </a:cubicBezTo>
                <a:cubicBezTo>
                  <a:pt x="4537048" y="744005"/>
                  <a:pt x="4893058" y="1069084"/>
                  <a:pt x="5109760" y="1471563"/>
                </a:cubicBezTo>
                <a:cubicBezTo>
                  <a:pt x="5202632" y="2090761"/>
                  <a:pt x="5326462" y="2477760"/>
                  <a:pt x="5326462" y="2694480"/>
                </a:cubicBezTo>
                <a:cubicBezTo>
                  <a:pt x="5326462" y="3267238"/>
                  <a:pt x="5249068" y="3329158"/>
                  <a:pt x="5249068" y="3329158"/>
                </a:cubicBezTo>
                <a:cubicBezTo>
                  <a:pt x="5109760" y="3824516"/>
                  <a:pt x="4784708" y="4288915"/>
                  <a:pt x="4506091" y="4613994"/>
                </a:cubicBezTo>
                <a:cubicBezTo>
                  <a:pt x="4242954" y="4877153"/>
                  <a:pt x="3825029" y="5016473"/>
                  <a:pt x="3329710" y="5233192"/>
                </a:cubicBezTo>
                <a:cubicBezTo>
                  <a:pt x="3020137" y="5233192"/>
                  <a:pt x="2199766" y="5310592"/>
                  <a:pt x="1704448" y="5140313"/>
                </a:cubicBezTo>
                <a:cubicBezTo>
                  <a:pt x="1224608" y="4908113"/>
                  <a:pt x="1069821" y="4861674"/>
                  <a:pt x="667375" y="4505635"/>
                </a:cubicBezTo>
                <a:cubicBezTo>
                  <a:pt x="311365" y="4103156"/>
                  <a:pt x="48228" y="3329158"/>
                  <a:pt x="17270" y="2880239"/>
                </a:cubicBezTo>
                <a:cubicBezTo>
                  <a:pt x="-29166" y="2617080"/>
                  <a:pt x="32749" y="2183641"/>
                  <a:pt x="32749" y="2090761"/>
                </a:cubicBezTo>
                <a:cubicBezTo>
                  <a:pt x="32749" y="1610883"/>
                  <a:pt x="342323" y="1254844"/>
                  <a:pt x="605461" y="929765"/>
                </a:cubicBezTo>
                <a:cubicBezTo>
                  <a:pt x="884077" y="620166"/>
                  <a:pt x="1147215" y="341526"/>
                  <a:pt x="1549661" y="248646"/>
                </a:cubicBezTo>
                <a:cubicBezTo>
                  <a:pt x="1905671" y="78367"/>
                  <a:pt x="1905671" y="78367"/>
                  <a:pt x="1905671" y="78367"/>
                </a:cubicBezTo>
                <a:cubicBezTo>
                  <a:pt x="2137851" y="8707"/>
                  <a:pt x="2352618" y="0"/>
                  <a:pt x="2576092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04471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9646535-AEF6-4883-A4F9-EEC1F8B431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0149A9F6-B857-488C-AC3A-007B781657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49EFD05-C377-44BE-91F0-1D17C1D9BF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A7C20B-038F-4C2B-800E-21D3FD6A0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449389"/>
            <a:ext cx="5015638" cy="2075012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 algn="ctr"/>
            <a:r>
              <a:rPr lang="en-US" sz="5600" spc="-100" dirty="0"/>
              <a:t>Barnabas: Encourager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F2FD01A0-E6FF-41CD-AEBD-279232B90D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965602" y="317452"/>
            <a:ext cx="2088038" cy="719230"/>
            <a:chOff x="4532666" y="505937"/>
            <a:chExt cx="2981730" cy="1027064"/>
          </a:xfrm>
        </p:grpSpPr>
        <p:sp>
          <p:nvSpPr>
            <p:cNvPr id="17" name="Freeform 78">
              <a:extLst>
                <a:ext uri="{FF2B5EF4-FFF2-40B4-BE49-F238E27FC236}">
                  <a16:creationId xmlns:a16="http://schemas.microsoft.com/office/drawing/2014/main" xmlns="" id="{811C6308-5554-4129-8881-A95AF512C5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600114">
              <a:off x="4532666" y="754398"/>
              <a:ext cx="694205" cy="713383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8" name="Freeform 79">
              <a:extLst>
                <a:ext uri="{FF2B5EF4-FFF2-40B4-BE49-F238E27FC236}">
                  <a16:creationId xmlns:a16="http://schemas.microsoft.com/office/drawing/2014/main" xmlns="" id="{C28F3A03-B53B-433E-8DF7-6B13336D0A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600114">
              <a:off x="5791465" y="505937"/>
              <a:ext cx="587404" cy="943792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9" name="Freeform 85">
              <a:extLst>
                <a:ext uri="{FF2B5EF4-FFF2-40B4-BE49-F238E27FC236}">
                  <a16:creationId xmlns:a16="http://schemas.microsoft.com/office/drawing/2014/main" xmlns="" id="{E990BBBC-E616-4D0E-9917-A6CA72AAEA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600114">
              <a:off x="7087193" y="757585"/>
              <a:ext cx="427203" cy="775416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3C9AA14C-80A4-427C-A911-28CD20C56E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017356" y="5503147"/>
            <a:ext cx="2117174" cy="588806"/>
            <a:chOff x="4549904" y="5078157"/>
            <a:chExt cx="3023338" cy="840818"/>
          </a:xfrm>
        </p:grpSpPr>
        <p:sp>
          <p:nvSpPr>
            <p:cNvPr id="22" name="Freeform 80">
              <a:extLst>
                <a:ext uri="{FF2B5EF4-FFF2-40B4-BE49-F238E27FC236}">
                  <a16:creationId xmlns:a16="http://schemas.microsoft.com/office/drawing/2014/main" xmlns="" id="{EF32CDAF-4619-4949-9516-1E042181EB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5690691" y="5352589"/>
              <a:ext cx="749228" cy="383544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3" name="Freeform 84">
              <a:extLst>
                <a:ext uri="{FF2B5EF4-FFF2-40B4-BE49-F238E27FC236}">
                  <a16:creationId xmlns:a16="http://schemas.microsoft.com/office/drawing/2014/main" xmlns="" id="{270C485D-6BA8-4BF7-B72C-2B14A43A66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6274527">
              <a:off x="6910134" y="5062687"/>
              <a:ext cx="647637" cy="678578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4" name="Freeform 87">
              <a:extLst>
                <a:ext uri="{FF2B5EF4-FFF2-40B4-BE49-F238E27FC236}">
                  <a16:creationId xmlns:a16="http://schemas.microsoft.com/office/drawing/2014/main" xmlns="" id="{79239B91-4327-43B3-AED5-CB9EC1653B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4430858">
              <a:off x="4571743" y="5071596"/>
              <a:ext cx="626472" cy="670149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pic>
        <p:nvPicPr>
          <p:cNvPr id="5" name="Content Placeholder 4" descr="A picture containing text, tree, outdoor, ground&#10;&#10;Description automatically generated">
            <a:extLst>
              <a:ext uri="{FF2B5EF4-FFF2-40B4-BE49-F238E27FC236}">
                <a16:creationId xmlns:a16="http://schemas.microsoft.com/office/drawing/2014/main" xmlns="" id="{089DACA4-99BD-4664-8A9B-FEC74B7065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78" t="7825" r="14910" b="-173"/>
          <a:stretch/>
        </p:blipFill>
        <p:spPr>
          <a:xfrm>
            <a:off x="6313088" y="602657"/>
            <a:ext cx="5326462" cy="5250743"/>
          </a:xfrm>
          <a:custGeom>
            <a:avLst/>
            <a:gdLst/>
            <a:ahLst/>
            <a:cxnLst/>
            <a:rect l="l" t="t" r="r" b="b"/>
            <a:pathLst>
              <a:path w="5326462" h="5250743">
                <a:moveTo>
                  <a:pt x="2576092" y="0"/>
                </a:moveTo>
                <a:cubicBezTo>
                  <a:pt x="2650583" y="0"/>
                  <a:pt x="2726041" y="967"/>
                  <a:pt x="2803435" y="967"/>
                </a:cubicBezTo>
                <a:cubicBezTo>
                  <a:pt x="3020137" y="967"/>
                  <a:pt x="3205881" y="967"/>
                  <a:pt x="3329710" y="47407"/>
                </a:cubicBezTo>
                <a:cubicBezTo>
                  <a:pt x="3732156" y="124807"/>
                  <a:pt x="4088166" y="387966"/>
                  <a:pt x="4304868" y="573726"/>
                </a:cubicBezTo>
                <a:cubicBezTo>
                  <a:pt x="4537048" y="744005"/>
                  <a:pt x="4893058" y="1069084"/>
                  <a:pt x="5109760" y="1471563"/>
                </a:cubicBezTo>
                <a:cubicBezTo>
                  <a:pt x="5202632" y="2090761"/>
                  <a:pt x="5326462" y="2477760"/>
                  <a:pt x="5326462" y="2694480"/>
                </a:cubicBezTo>
                <a:cubicBezTo>
                  <a:pt x="5326462" y="3267238"/>
                  <a:pt x="5249068" y="3329158"/>
                  <a:pt x="5249068" y="3329158"/>
                </a:cubicBezTo>
                <a:cubicBezTo>
                  <a:pt x="5109760" y="3824516"/>
                  <a:pt x="4784708" y="4288915"/>
                  <a:pt x="4506091" y="4613994"/>
                </a:cubicBezTo>
                <a:cubicBezTo>
                  <a:pt x="4242954" y="4877153"/>
                  <a:pt x="3825029" y="5016473"/>
                  <a:pt x="3329710" y="5233192"/>
                </a:cubicBezTo>
                <a:cubicBezTo>
                  <a:pt x="3020137" y="5233192"/>
                  <a:pt x="2199766" y="5310592"/>
                  <a:pt x="1704448" y="5140313"/>
                </a:cubicBezTo>
                <a:cubicBezTo>
                  <a:pt x="1224608" y="4908113"/>
                  <a:pt x="1069821" y="4861674"/>
                  <a:pt x="667375" y="4505635"/>
                </a:cubicBezTo>
                <a:cubicBezTo>
                  <a:pt x="311365" y="4103156"/>
                  <a:pt x="48228" y="3329158"/>
                  <a:pt x="17270" y="2880239"/>
                </a:cubicBezTo>
                <a:cubicBezTo>
                  <a:pt x="-29166" y="2617080"/>
                  <a:pt x="32749" y="2183641"/>
                  <a:pt x="32749" y="2090761"/>
                </a:cubicBezTo>
                <a:cubicBezTo>
                  <a:pt x="32749" y="1610883"/>
                  <a:pt x="342323" y="1254844"/>
                  <a:pt x="605461" y="929765"/>
                </a:cubicBezTo>
                <a:cubicBezTo>
                  <a:pt x="884077" y="620166"/>
                  <a:pt x="1147215" y="341526"/>
                  <a:pt x="1549661" y="248646"/>
                </a:cubicBezTo>
                <a:cubicBezTo>
                  <a:pt x="1905671" y="78367"/>
                  <a:pt x="1905671" y="78367"/>
                  <a:pt x="1905671" y="78367"/>
                </a:cubicBezTo>
                <a:cubicBezTo>
                  <a:pt x="2137851" y="8707"/>
                  <a:pt x="2352618" y="0"/>
                  <a:pt x="2576092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31499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09646535-AEF6-4883-A4F9-EEC1F8B431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xmlns="" id="{0149A9F6-B857-488C-AC3A-007B781657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249EFD05-C377-44BE-91F0-1D17C1D9BF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970836-2A89-4149-A30C-5AD2BEF24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449389"/>
            <a:ext cx="5015638" cy="2075012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 algn="ctr"/>
            <a:r>
              <a:rPr lang="en-US" sz="5600" spc="-100" dirty="0"/>
              <a:t>Barnabas: Discernment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xmlns="" id="{F2FD01A0-E6FF-41CD-AEBD-279232B90D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965602" y="317452"/>
            <a:ext cx="2088038" cy="719230"/>
            <a:chOff x="4532666" y="505937"/>
            <a:chExt cx="2981730" cy="1027064"/>
          </a:xfrm>
        </p:grpSpPr>
        <p:sp>
          <p:nvSpPr>
            <p:cNvPr id="39" name="Freeform 78">
              <a:extLst>
                <a:ext uri="{FF2B5EF4-FFF2-40B4-BE49-F238E27FC236}">
                  <a16:creationId xmlns:a16="http://schemas.microsoft.com/office/drawing/2014/main" xmlns="" id="{811C6308-5554-4129-8881-A95AF512C5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600114">
              <a:off x="4532666" y="754398"/>
              <a:ext cx="694205" cy="713383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40" name="Freeform 79">
              <a:extLst>
                <a:ext uri="{FF2B5EF4-FFF2-40B4-BE49-F238E27FC236}">
                  <a16:creationId xmlns:a16="http://schemas.microsoft.com/office/drawing/2014/main" xmlns="" id="{C28F3A03-B53B-433E-8DF7-6B13336D0A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600114">
              <a:off x="5791465" y="505937"/>
              <a:ext cx="587404" cy="943792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41" name="Freeform 85">
              <a:extLst>
                <a:ext uri="{FF2B5EF4-FFF2-40B4-BE49-F238E27FC236}">
                  <a16:creationId xmlns:a16="http://schemas.microsoft.com/office/drawing/2014/main" xmlns="" id="{E990BBBC-E616-4D0E-9917-A6CA72AAEA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600114">
              <a:off x="7087193" y="757585"/>
              <a:ext cx="427203" cy="775416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xmlns="" id="{3C9AA14C-80A4-427C-A911-28CD20C56E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017356" y="5503147"/>
            <a:ext cx="2117174" cy="588806"/>
            <a:chOff x="4549904" y="5078157"/>
            <a:chExt cx="3023338" cy="840818"/>
          </a:xfrm>
        </p:grpSpPr>
        <p:sp>
          <p:nvSpPr>
            <p:cNvPr id="44" name="Freeform 80">
              <a:extLst>
                <a:ext uri="{FF2B5EF4-FFF2-40B4-BE49-F238E27FC236}">
                  <a16:creationId xmlns:a16="http://schemas.microsoft.com/office/drawing/2014/main" xmlns="" id="{EF32CDAF-4619-4949-9516-1E042181EB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5690691" y="5352589"/>
              <a:ext cx="749228" cy="383544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45" name="Freeform 84">
              <a:extLst>
                <a:ext uri="{FF2B5EF4-FFF2-40B4-BE49-F238E27FC236}">
                  <a16:creationId xmlns:a16="http://schemas.microsoft.com/office/drawing/2014/main" xmlns="" id="{270C485D-6BA8-4BF7-B72C-2B14A43A66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6274527">
              <a:off x="6910134" y="5062687"/>
              <a:ext cx="647637" cy="678578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46" name="Freeform 87">
              <a:extLst>
                <a:ext uri="{FF2B5EF4-FFF2-40B4-BE49-F238E27FC236}">
                  <a16:creationId xmlns:a16="http://schemas.microsoft.com/office/drawing/2014/main" xmlns="" id="{79239B91-4327-43B3-AED5-CB9EC1653B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4430858">
              <a:off x="4571743" y="5071596"/>
              <a:ext cx="626472" cy="670149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pic>
        <p:nvPicPr>
          <p:cNvPr id="5" name="Content Placeholder 4" descr="A statue of a person holding a staff&#10;&#10;Description automatically generated with medium confidence">
            <a:extLst>
              <a:ext uri="{FF2B5EF4-FFF2-40B4-BE49-F238E27FC236}">
                <a16:creationId xmlns:a16="http://schemas.microsoft.com/office/drawing/2014/main" xmlns="" id="{E7F1CED5-5360-494F-9DF4-DF80B03476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" t="13385" r="-236" b="20812"/>
          <a:stretch/>
        </p:blipFill>
        <p:spPr>
          <a:xfrm>
            <a:off x="6313088" y="602657"/>
            <a:ext cx="5326462" cy="5250743"/>
          </a:xfrm>
          <a:custGeom>
            <a:avLst/>
            <a:gdLst/>
            <a:ahLst/>
            <a:cxnLst/>
            <a:rect l="l" t="t" r="r" b="b"/>
            <a:pathLst>
              <a:path w="5326462" h="5250743">
                <a:moveTo>
                  <a:pt x="2576092" y="0"/>
                </a:moveTo>
                <a:cubicBezTo>
                  <a:pt x="2650583" y="0"/>
                  <a:pt x="2726041" y="967"/>
                  <a:pt x="2803435" y="967"/>
                </a:cubicBezTo>
                <a:cubicBezTo>
                  <a:pt x="3020137" y="967"/>
                  <a:pt x="3205881" y="967"/>
                  <a:pt x="3329710" y="47407"/>
                </a:cubicBezTo>
                <a:cubicBezTo>
                  <a:pt x="3732156" y="124807"/>
                  <a:pt x="4088166" y="387966"/>
                  <a:pt x="4304868" y="573726"/>
                </a:cubicBezTo>
                <a:cubicBezTo>
                  <a:pt x="4537048" y="744005"/>
                  <a:pt x="4893058" y="1069084"/>
                  <a:pt x="5109760" y="1471563"/>
                </a:cubicBezTo>
                <a:cubicBezTo>
                  <a:pt x="5202632" y="2090761"/>
                  <a:pt x="5326462" y="2477760"/>
                  <a:pt x="5326462" y="2694480"/>
                </a:cubicBezTo>
                <a:cubicBezTo>
                  <a:pt x="5326462" y="3267238"/>
                  <a:pt x="5249068" y="3329158"/>
                  <a:pt x="5249068" y="3329158"/>
                </a:cubicBezTo>
                <a:cubicBezTo>
                  <a:pt x="5109760" y="3824516"/>
                  <a:pt x="4784708" y="4288915"/>
                  <a:pt x="4506091" y="4613994"/>
                </a:cubicBezTo>
                <a:cubicBezTo>
                  <a:pt x="4242954" y="4877153"/>
                  <a:pt x="3825029" y="5016473"/>
                  <a:pt x="3329710" y="5233192"/>
                </a:cubicBezTo>
                <a:cubicBezTo>
                  <a:pt x="3020137" y="5233192"/>
                  <a:pt x="2199766" y="5310592"/>
                  <a:pt x="1704448" y="5140313"/>
                </a:cubicBezTo>
                <a:cubicBezTo>
                  <a:pt x="1224608" y="4908113"/>
                  <a:pt x="1069821" y="4861674"/>
                  <a:pt x="667375" y="4505635"/>
                </a:cubicBezTo>
                <a:cubicBezTo>
                  <a:pt x="311365" y="4103156"/>
                  <a:pt x="48228" y="3329158"/>
                  <a:pt x="17270" y="2880239"/>
                </a:cubicBezTo>
                <a:cubicBezTo>
                  <a:pt x="-29166" y="2617080"/>
                  <a:pt x="32749" y="2183641"/>
                  <a:pt x="32749" y="2090761"/>
                </a:cubicBezTo>
                <a:cubicBezTo>
                  <a:pt x="32749" y="1610883"/>
                  <a:pt x="342323" y="1254844"/>
                  <a:pt x="605461" y="929765"/>
                </a:cubicBezTo>
                <a:cubicBezTo>
                  <a:pt x="884077" y="620166"/>
                  <a:pt x="1147215" y="341526"/>
                  <a:pt x="1549661" y="248646"/>
                </a:cubicBezTo>
                <a:cubicBezTo>
                  <a:pt x="1905671" y="78367"/>
                  <a:pt x="1905671" y="78367"/>
                  <a:pt x="1905671" y="78367"/>
                </a:cubicBezTo>
                <a:cubicBezTo>
                  <a:pt x="2137851" y="8707"/>
                  <a:pt x="2352618" y="0"/>
                  <a:pt x="2576092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030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9646535-AEF6-4883-A4F9-EEC1F8B431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0149A9F6-B857-488C-AC3A-007B781657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49EFD05-C377-44BE-91F0-1D17C1D9BF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E78F3A-2985-48F9-B14F-B6ABDBF2F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449389"/>
            <a:ext cx="5015638" cy="2075012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 algn="ctr"/>
            <a:r>
              <a:rPr lang="en-US" sz="5600" spc="-100" dirty="0"/>
              <a:t>Barnabas: Teacher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F2FD01A0-E6FF-41CD-AEBD-279232B90D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965602" y="317452"/>
            <a:ext cx="2088038" cy="719230"/>
            <a:chOff x="4532666" y="505937"/>
            <a:chExt cx="2981730" cy="1027064"/>
          </a:xfrm>
        </p:grpSpPr>
        <p:sp>
          <p:nvSpPr>
            <p:cNvPr id="17" name="Freeform 78">
              <a:extLst>
                <a:ext uri="{FF2B5EF4-FFF2-40B4-BE49-F238E27FC236}">
                  <a16:creationId xmlns:a16="http://schemas.microsoft.com/office/drawing/2014/main" xmlns="" id="{811C6308-5554-4129-8881-A95AF512C5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600114">
              <a:off x="4532666" y="754398"/>
              <a:ext cx="694205" cy="713383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8" name="Freeform 79">
              <a:extLst>
                <a:ext uri="{FF2B5EF4-FFF2-40B4-BE49-F238E27FC236}">
                  <a16:creationId xmlns:a16="http://schemas.microsoft.com/office/drawing/2014/main" xmlns="" id="{C28F3A03-B53B-433E-8DF7-6B13336D0A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600114">
              <a:off x="5791465" y="505937"/>
              <a:ext cx="587404" cy="943792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9" name="Freeform 85">
              <a:extLst>
                <a:ext uri="{FF2B5EF4-FFF2-40B4-BE49-F238E27FC236}">
                  <a16:creationId xmlns:a16="http://schemas.microsoft.com/office/drawing/2014/main" xmlns="" id="{E990BBBC-E616-4D0E-9917-A6CA72AAEA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600114">
              <a:off x="7087193" y="757585"/>
              <a:ext cx="427203" cy="775416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3C9AA14C-80A4-427C-A911-28CD20C56E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017356" y="5503147"/>
            <a:ext cx="2117174" cy="588806"/>
            <a:chOff x="4549904" y="5078157"/>
            <a:chExt cx="3023338" cy="840818"/>
          </a:xfrm>
        </p:grpSpPr>
        <p:sp>
          <p:nvSpPr>
            <p:cNvPr id="22" name="Freeform 80">
              <a:extLst>
                <a:ext uri="{FF2B5EF4-FFF2-40B4-BE49-F238E27FC236}">
                  <a16:creationId xmlns:a16="http://schemas.microsoft.com/office/drawing/2014/main" xmlns="" id="{EF32CDAF-4619-4949-9516-1E042181EB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5690691" y="5352589"/>
              <a:ext cx="749228" cy="383544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3" name="Freeform 84">
              <a:extLst>
                <a:ext uri="{FF2B5EF4-FFF2-40B4-BE49-F238E27FC236}">
                  <a16:creationId xmlns:a16="http://schemas.microsoft.com/office/drawing/2014/main" xmlns="" id="{270C485D-6BA8-4BF7-B72C-2B14A43A66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6274527">
              <a:off x="6910134" y="5062687"/>
              <a:ext cx="647637" cy="678578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4" name="Freeform 87">
              <a:extLst>
                <a:ext uri="{FF2B5EF4-FFF2-40B4-BE49-F238E27FC236}">
                  <a16:creationId xmlns:a16="http://schemas.microsoft.com/office/drawing/2014/main" xmlns="" id="{79239B91-4327-43B3-AED5-CB9EC1653B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4430858">
              <a:off x="4571743" y="5071596"/>
              <a:ext cx="626472" cy="670149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pic>
        <p:nvPicPr>
          <p:cNvPr id="5" name="Content Placeholder 4" descr="A person with a beard&#10;&#10;Description automatically generated with medium confidence">
            <a:extLst>
              <a:ext uri="{FF2B5EF4-FFF2-40B4-BE49-F238E27FC236}">
                <a16:creationId xmlns:a16="http://schemas.microsoft.com/office/drawing/2014/main" xmlns="" id="{6EBB4C0B-F705-46BC-96F3-951779CDB3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1" t="-330" r="4853" b="328"/>
          <a:stretch/>
        </p:blipFill>
        <p:spPr>
          <a:xfrm>
            <a:off x="6256988" y="741227"/>
            <a:ext cx="5326462" cy="5250743"/>
          </a:xfrm>
          <a:custGeom>
            <a:avLst/>
            <a:gdLst/>
            <a:ahLst/>
            <a:cxnLst/>
            <a:rect l="l" t="t" r="r" b="b"/>
            <a:pathLst>
              <a:path w="5326462" h="5250743">
                <a:moveTo>
                  <a:pt x="2576092" y="0"/>
                </a:moveTo>
                <a:cubicBezTo>
                  <a:pt x="2650583" y="0"/>
                  <a:pt x="2726041" y="967"/>
                  <a:pt x="2803435" y="967"/>
                </a:cubicBezTo>
                <a:cubicBezTo>
                  <a:pt x="3020137" y="967"/>
                  <a:pt x="3205881" y="967"/>
                  <a:pt x="3329710" y="47407"/>
                </a:cubicBezTo>
                <a:cubicBezTo>
                  <a:pt x="3732156" y="124807"/>
                  <a:pt x="4088166" y="387966"/>
                  <a:pt x="4304868" y="573726"/>
                </a:cubicBezTo>
                <a:cubicBezTo>
                  <a:pt x="4537048" y="744005"/>
                  <a:pt x="4893058" y="1069084"/>
                  <a:pt x="5109760" y="1471563"/>
                </a:cubicBezTo>
                <a:cubicBezTo>
                  <a:pt x="5202632" y="2090761"/>
                  <a:pt x="5326462" y="2477760"/>
                  <a:pt x="5326462" y="2694480"/>
                </a:cubicBezTo>
                <a:cubicBezTo>
                  <a:pt x="5326462" y="3267238"/>
                  <a:pt x="5249068" y="3329158"/>
                  <a:pt x="5249068" y="3329158"/>
                </a:cubicBezTo>
                <a:cubicBezTo>
                  <a:pt x="5109760" y="3824516"/>
                  <a:pt x="4784708" y="4288915"/>
                  <a:pt x="4506091" y="4613994"/>
                </a:cubicBezTo>
                <a:cubicBezTo>
                  <a:pt x="4242954" y="4877153"/>
                  <a:pt x="3825029" y="5016473"/>
                  <a:pt x="3329710" y="5233192"/>
                </a:cubicBezTo>
                <a:cubicBezTo>
                  <a:pt x="3020137" y="5233192"/>
                  <a:pt x="2199766" y="5310592"/>
                  <a:pt x="1704448" y="5140313"/>
                </a:cubicBezTo>
                <a:cubicBezTo>
                  <a:pt x="1224608" y="4908113"/>
                  <a:pt x="1069821" y="4861674"/>
                  <a:pt x="667375" y="4505635"/>
                </a:cubicBezTo>
                <a:cubicBezTo>
                  <a:pt x="311365" y="4103156"/>
                  <a:pt x="48228" y="3329158"/>
                  <a:pt x="17270" y="2880239"/>
                </a:cubicBezTo>
                <a:cubicBezTo>
                  <a:pt x="-29166" y="2617080"/>
                  <a:pt x="32749" y="2183641"/>
                  <a:pt x="32749" y="2090761"/>
                </a:cubicBezTo>
                <a:cubicBezTo>
                  <a:pt x="32749" y="1610883"/>
                  <a:pt x="342323" y="1254844"/>
                  <a:pt x="605461" y="929765"/>
                </a:cubicBezTo>
                <a:cubicBezTo>
                  <a:pt x="884077" y="620166"/>
                  <a:pt x="1147215" y="341526"/>
                  <a:pt x="1549661" y="248646"/>
                </a:cubicBezTo>
                <a:cubicBezTo>
                  <a:pt x="1905671" y="78367"/>
                  <a:pt x="1905671" y="78367"/>
                  <a:pt x="1905671" y="78367"/>
                </a:cubicBezTo>
                <a:cubicBezTo>
                  <a:pt x="2137851" y="8707"/>
                  <a:pt x="2352618" y="0"/>
                  <a:pt x="2576092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8590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9646535-AEF6-4883-A4F9-EEC1F8B431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0149A9F6-B857-488C-AC3A-007B781657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49EFD05-C377-44BE-91F0-1D17C1D9BF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477DAA-A3FE-4E84-84E3-199A33F40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449388"/>
            <a:ext cx="5015638" cy="3822699"/>
          </a:xfrm>
        </p:spPr>
        <p:txBody>
          <a:bodyPr vert="horz" wrap="square" lIns="0" tIns="0" rIns="0" bIns="0" rtlCol="0" anchor="b" anchorCtr="0">
            <a:normAutofit fontScale="90000"/>
          </a:bodyPr>
          <a:lstStyle/>
          <a:p>
            <a:r>
              <a:rPr lang="en-US" sz="4400" spc="-100" dirty="0"/>
              <a:t/>
            </a:r>
            <a:br>
              <a:rPr lang="en-US" sz="4400" spc="-100" dirty="0"/>
            </a:br>
            <a:r>
              <a:rPr lang="en-US" sz="4400" spc="-100" dirty="0"/>
              <a:t/>
            </a:r>
            <a:br>
              <a:rPr lang="en-US" sz="4400" spc="-100" dirty="0"/>
            </a:br>
            <a:r>
              <a:rPr lang="en-US" sz="4400" spc="-100" dirty="0"/>
              <a:t/>
            </a:r>
            <a:br>
              <a:rPr lang="en-US" sz="4400" spc="-100" dirty="0"/>
            </a:br>
            <a:r>
              <a:rPr lang="en-US" sz="4400" spc="-100" dirty="0"/>
              <a:t/>
            </a:r>
            <a:br>
              <a:rPr lang="en-US" sz="4400" spc="-100" dirty="0"/>
            </a:br>
            <a:r>
              <a:rPr lang="en-US" sz="4400" spc="-100" dirty="0"/>
              <a:t/>
            </a:r>
            <a:br>
              <a:rPr lang="en-US" sz="4400" spc="-100" dirty="0"/>
            </a:br>
            <a:r>
              <a:rPr lang="en-US" sz="4400" spc="-100" dirty="0"/>
              <a:t/>
            </a:r>
            <a:br>
              <a:rPr lang="en-US" sz="4400" spc="-100" dirty="0"/>
            </a:br>
            <a:r>
              <a:rPr lang="en-US" sz="4400" spc="-100" dirty="0"/>
              <a:t/>
            </a:r>
            <a:br>
              <a:rPr lang="en-US" sz="4400" spc="-100" dirty="0"/>
            </a:br>
            <a:r>
              <a:rPr lang="en-US" sz="4400" spc="-100" dirty="0"/>
              <a:t/>
            </a:r>
            <a:br>
              <a:rPr lang="en-US" sz="4400" spc="-100" dirty="0"/>
            </a:br>
            <a:r>
              <a:rPr lang="en-US" sz="4400" spc="-100" dirty="0"/>
              <a:t/>
            </a:r>
            <a:br>
              <a:rPr lang="en-US" sz="4400" spc="-100" dirty="0"/>
            </a:br>
            <a:r>
              <a:rPr lang="en-US" sz="4400" spc="-100" dirty="0"/>
              <a:t/>
            </a:r>
            <a:br>
              <a:rPr lang="en-US" sz="4400" spc="-100" dirty="0"/>
            </a:br>
            <a:r>
              <a:rPr lang="en-US" sz="4400" spc="-100" dirty="0"/>
              <a:t>Barnabas:</a:t>
            </a:r>
            <a:br>
              <a:rPr lang="en-US" sz="4400" spc="-100" dirty="0"/>
            </a:br>
            <a:r>
              <a:rPr lang="en-US" sz="3600" spc="-100" dirty="0"/>
              <a:t>- Full of  the Holy Spirit</a:t>
            </a:r>
            <a:br>
              <a:rPr lang="en-US" sz="3600" spc="-100" dirty="0"/>
            </a:br>
            <a:r>
              <a:rPr lang="en-US" sz="3600" spc="-100" dirty="0"/>
              <a:t>-Generous and giving</a:t>
            </a:r>
            <a:br>
              <a:rPr lang="en-US" sz="3600" spc="-100" dirty="0"/>
            </a:br>
            <a:r>
              <a:rPr lang="en-US" sz="3600" spc="-100" dirty="0"/>
              <a:t>-Man of  integrity</a:t>
            </a:r>
            <a:br>
              <a:rPr lang="en-US" sz="3600" spc="-100" dirty="0"/>
            </a:br>
            <a:r>
              <a:rPr lang="en-US" sz="3600" spc="-100" dirty="0"/>
              <a:t>-Encourager</a:t>
            </a:r>
            <a:br>
              <a:rPr lang="en-US" sz="3600" spc="-100" dirty="0"/>
            </a:br>
            <a:r>
              <a:rPr lang="en-US" sz="3600" spc="-100" dirty="0"/>
              <a:t>-Man of discernment</a:t>
            </a:r>
            <a:br>
              <a:rPr lang="en-US" sz="3600" spc="-100" dirty="0"/>
            </a:br>
            <a:r>
              <a:rPr lang="en-US" sz="3600" spc="-100" dirty="0"/>
              <a:t>-Teacher</a:t>
            </a:r>
            <a:endParaRPr lang="en-US" sz="5600" spc="-10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F2FD01A0-E6FF-41CD-AEBD-279232B90D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965602" y="317452"/>
            <a:ext cx="2088038" cy="719230"/>
            <a:chOff x="4532666" y="505937"/>
            <a:chExt cx="2981730" cy="1027064"/>
          </a:xfrm>
        </p:grpSpPr>
        <p:sp>
          <p:nvSpPr>
            <p:cNvPr id="17" name="Freeform 78">
              <a:extLst>
                <a:ext uri="{FF2B5EF4-FFF2-40B4-BE49-F238E27FC236}">
                  <a16:creationId xmlns:a16="http://schemas.microsoft.com/office/drawing/2014/main" xmlns="" id="{811C6308-5554-4129-8881-A95AF512C5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600114">
              <a:off x="4532666" y="754398"/>
              <a:ext cx="694205" cy="713383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8" name="Freeform 79">
              <a:extLst>
                <a:ext uri="{FF2B5EF4-FFF2-40B4-BE49-F238E27FC236}">
                  <a16:creationId xmlns:a16="http://schemas.microsoft.com/office/drawing/2014/main" xmlns="" id="{C28F3A03-B53B-433E-8DF7-6B13336D0A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600114">
              <a:off x="5791465" y="505937"/>
              <a:ext cx="587404" cy="943792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9" name="Freeform 85">
              <a:extLst>
                <a:ext uri="{FF2B5EF4-FFF2-40B4-BE49-F238E27FC236}">
                  <a16:creationId xmlns:a16="http://schemas.microsoft.com/office/drawing/2014/main" xmlns="" id="{E990BBBC-E616-4D0E-9917-A6CA72AAEA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600114">
              <a:off x="7087193" y="757585"/>
              <a:ext cx="427203" cy="775416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3C9AA14C-80A4-427C-A911-28CD20C56E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017356" y="5503147"/>
            <a:ext cx="2117174" cy="588806"/>
            <a:chOff x="4549904" y="5078157"/>
            <a:chExt cx="3023338" cy="840818"/>
          </a:xfrm>
        </p:grpSpPr>
        <p:sp>
          <p:nvSpPr>
            <p:cNvPr id="22" name="Freeform 80">
              <a:extLst>
                <a:ext uri="{FF2B5EF4-FFF2-40B4-BE49-F238E27FC236}">
                  <a16:creationId xmlns:a16="http://schemas.microsoft.com/office/drawing/2014/main" xmlns="" id="{EF32CDAF-4619-4949-9516-1E042181EB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5690691" y="5352589"/>
              <a:ext cx="749228" cy="383544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3" name="Freeform 84">
              <a:extLst>
                <a:ext uri="{FF2B5EF4-FFF2-40B4-BE49-F238E27FC236}">
                  <a16:creationId xmlns:a16="http://schemas.microsoft.com/office/drawing/2014/main" xmlns="" id="{270C485D-6BA8-4BF7-B72C-2B14A43A66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6274527">
              <a:off x="6910134" y="5062687"/>
              <a:ext cx="647637" cy="678578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4" name="Freeform 87">
              <a:extLst>
                <a:ext uri="{FF2B5EF4-FFF2-40B4-BE49-F238E27FC236}">
                  <a16:creationId xmlns:a16="http://schemas.microsoft.com/office/drawing/2014/main" xmlns="" id="{79239B91-4327-43B3-AED5-CB9EC1653B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4430858">
              <a:off x="4571743" y="5071596"/>
              <a:ext cx="626472" cy="670149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pic>
        <p:nvPicPr>
          <p:cNvPr id="5" name="Content Placeholder 4" descr="A picture containing text, window, building&#10;&#10;Description automatically generated">
            <a:extLst>
              <a:ext uri="{FF2B5EF4-FFF2-40B4-BE49-F238E27FC236}">
                <a16:creationId xmlns:a16="http://schemas.microsoft.com/office/drawing/2014/main" xmlns="" id="{570B2C50-407E-40BD-A7FE-624D32DFEF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00"/>
          <a:stretch/>
        </p:blipFill>
        <p:spPr>
          <a:xfrm>
            <a:off x="6313088" y="602657"/>
            <a:ext cx="5326462" cy="5250743"/>
          </a:xfrm>
          <a:custGeom>
            <a:avLst/>
            <a:gdLst/>
            <a:ahLst/>
            <a:cxnLst/>
            <a:rect l="l" t="t" r="r" b="b"/>
            <a:pathLst>
              <a:path w="5326462" h="5250743">
                <a:moveTo>
                  <a:pt x="2576092" y="0"/>
                </a:moveTo>
                <a:cubicBezTo>
                  <a:pt x="2650583" y="0"/>
                  <a:pt x="2726041" y="967"/>
                  <a:pt x="2803435" y="967"/>
                </a:cubicBezTo>
                <a:cubicBezTo>
                  <a:pt x="3020137" y="967"/>
                  <a:pt x="3205881" y="967"/>
                  <a:pt x="3329710" y="47407"/>
                </a:cubicBezTo>
                <a:cubicBezTo>
                  <a:pt x="3732156" y="124807"/>
                  <a:pt x="4088166" y="387966"/>
                  <a:pt x="4304868" y="573726"/>
                </a:cubicBezTo>
                <a:cubicBezTo>
                  <a:pt x="4537048" y="744005"/>
                  <a:pt x="4893058" y="1069084"/>
                  <a:pt x="5109760" y="1471563"/>
                </a:cubicBezTo>
                <a:cubicBezTo>
                  <a:pt x="5202632" y="2090761"/>
                  <a:pt x="5326462" y="2477760"/>
                  <a:pt x="5326462" y="2694480"/>
                </a:cubicBezTo>
                <a:cubicBezTo>
                  <a:pt x="5326462" y="3267238"/>
                  <a:pt x="5249068" y="3329158"/>
                  <a:pt x="5249068" y="3329158"/>
                </a:cubicBezTo>
                <a:cubicBezTo>
                  <a:pt x="5109760" y="3824516"/>
                  <a:pt x="4784708" y="4288915"/>
                  <a:pt x="4506091" y="4613994"/>
                </a:cubicBezTo>
                <a:cubicBezTo>
                  <a:pt x="4242954" y="4877153"/>
                  <a:pt x="3825029" y="5016473"/>
                  <a:pt x="3329710" y="5233192"/>
                </a:cubicBezTo>
                <a:cubicBezTo>
                  <a:pt x="3020137" y="5233192"/>
                  <a:pt x="2199766" y="5310592"/>
                  <a:pt x="1704448" y="5140313"/>
                </a:cubicBezTo>
                <a:cubicBezTo>
                  <a:pt x="1224608" y="4908113"/>
                  <a:pt x="1069821" y="4861674"/>
                  <a:pt x="667375" y="4505635"/>
                </a:cubicBezTo>
                <a:cubicBezTo>
                  <a:pt x="311365" y="4103156"/>
                  <a:pt x="48228" y="3329158"/>
                  <a:pt x="17270" y="2880239"/>
                </a:cubicBezTo>
                <a:cubicBezTo>
                  <a:pt x="-29166" y="2617080"/>
                  <a:pt x="32749" y="2183641"/>
                  <a:pt x="32749" y="2090761"/>
                </a:cubicBezTo>
                <a:cubicBezTo>
                  <a:pt x="32749" y="1610883"/>
                  <a:pt x="342323" y="1254844"/>
                  <a:pt x="605461" y="929765"/>
                </a:cubicBezTo>
                <a:cubicBezTo>
                  <a:pt x="884077" y="620166"/>
                  <a:pt x="1147215" y="341526"/>
                  <a:pt x="1549661" y="248646"/>
                </a:cubicBezTo>
                <a:cubicBezTo>
                  <a:pt x="1905671" y="78367"/>
                  <a:pt x="1905671" y="78367"/>
                  <a:pt x="1905671" y="78367"/>
                </a:cubicBezTo>
                <a:cubicBezTo>
                  <a:pt x="2137851" y="8707"/>
                  <a:pt x="2352618" y="0"/>
                  <a:pt x="2576092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448134994"/>
      </p:ext>
    </p:extLst>
  </p:cSld>
  <p:clrMapOvr>
    <a:masterClrMapping/>
  </p:clrMapOvr>
</p:sld>
</file>

<file path=ppt/theme/theme1.xml><?xml version="1.0" encoding="utf-8"?>
<a:theme xmlns:a="http://schemas.openxmlformats.org/drawingml/2006/main" name="BlobVTI">
  <a:themeElements>
    <a:clrScheme name="Blob V2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B495C2"/>
      </a:accent1>
      <a:accent2>
        <a:srgbClr val="767E37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Blob">
      <a:majorFont>
        <a:latin typeface="Sagona Book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31</Words>
  <Application>Microsoft Office PowerPoint</Application>
  <PresentationFormat>Widescreen</PresentationFormat>
  <Paragraphs>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Avenir Next LT Pro</vt:lpstr>
      <vt:lpstr>Sagona Book</vt:lpstr>
      <vt:lpstr>The Hand Extrablack</vt:lpstr>
      <vt:lpstr>BlobVTI</vt:lpstr>
      <vt:lpstr>Barnabas :  Son of Encouragement</vt:lpstr>
      <vt:lpstr>Barnabas: full of  the Holy Spirit and Faith</vt:lpstr>
      <vt:lpstr>Barnabas: Generous and Giving </vt:lpstr>
      <vt:lpstr>Barnabas : Integrity</vt:lpstr>
      <vt:lpstr>Barnabas: Encourager</vt:lpstr>
      <vt:lpstr>Barnabas: Discernment</vt:lpstr>
      <vt:lpstr>Barnabas: Teacher</vt:lpstr>
      <vt:lpstr>          Barnabas: - Full of  the Holy Spirit -Generous and giving -Man of  integrity -Encourager -Man of discernment -Teacher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Barnabas :  Son of Encouragement</dc:title>
  <dc:creator>Timothy Hackett</dc:creator>
  <cp:lastModifiedBy>Microsoft account</cp:lastModifiedBy>
  <cp:revision>1</cp:revision>
  <dcterms:created xsi:type="dcterms:W3CDTF">2022-01-16T17:55:08Z</dcterms:created>
  <dcterms:modified xsi:type="dcterms:W3CDTF">2022-01-25T14:46:49Z</dcterms:modified>
</cp:coreProperties>
</file>