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Tuesday, January 25,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1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3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Tuesday, January 25,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8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1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5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6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0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Tuesday, January 25,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8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Tuesday, January 25,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160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F3AD2C-CBB0-4003-9648-BE62BCB0C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449389"/>
            <a:ext cx="5015638" cy="20750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4800" dirty="0"/>
              <a:t>Barnabas : </a:t>
            </a:r>
            <a:br>
              <a:rPr lang="en-GB" sz="4800" dirty="0"/>
            </a:br>
            <a:r>
              <a:rPr lang="en-GB" sz="4800" dirty="0"/>
              <a:t>Son of Encouragement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8B6C92A-02BC-4D61-9D58-8FE1311BE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830398"/>
            <a:ext cx="5015638" cy="1219439"/>
          </a:xfrm>
        </p:spPr>
        <p:txBody>
          <a:bodyPr>
            <a:normAutofit/>
          </a:bodyPr>
          <a:lstStyle/>
          <a:p>
            <a:r>
              <a:rPr lang="en-GB" dirty="0"/>
              <a:t>ACTS : 11:19-30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20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1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2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25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6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7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Picture 4" descr="A picture containing text, window, building&#10;&#10;Description automatically generated">
            <a:extLst>
              <a:ext uri="{FF2B5EF4-FFF2-40B4-BE49-F238E27FC236}">
                <a16:creationId xmlns:a16="http://schemas.microsoft.com/office/drawing/2014/main" xmlns="" id="{5B5DA4DB-5A89-4EB3-B2BA-CF96224556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0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4818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7BA3C-6F75-4C8A-A4B1-34B8EB66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449389"/>
            <a:ext cx="5015638" cy="2075012"/>
          </a:xfrm>
        </p:spPr>
        <p:txBody>
          <a:bodyPr vert="horz" wrap="square" lIns="0" tIns="0" rIns="0" bIns="0" rtlCol="0" anchor="b" anchorCtr="0">
            <a:normAutofit fontScale="90000"/>
          </a:bodyPr>
          <a:lstStyle/>
          <a:p>
            <a:pPr algn="ctr"/>
            <a:r>
              <a:rPr lang="en-US" sz="5600" spc="-100" dirty="0"/>
              <a:t>Barnabas: full of  the Holy Spirit and Faith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17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4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Content Placeholder 4" descr="A picture containing looking, fire, nature, fireplace&#10;&#10;Description automatically generated">
            <a:extLst>
              <a:ext uri="{FF2B5EF4-FFF2-40B4-BE49-F238E27FC236}">
                <a16:creationId xmlns:a16="http://schemas.microsoft.com/office/drawing/2014/main" xmlns="" id="{571A79EF-8726-48C6-9BD3-A91D8F7DA1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4198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7129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E5AB0D-119A-4169-B84E-BC26B805A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449389"/>
            <a:ext cx="5015638" cy="2075012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800" spc="-100"/>
              <a:t>Barnabas: Generous and Giving 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54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5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6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59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60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61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Content Placeholder 4" descr="A hand holding a stack of money&#10;&#10;Description automatically generated with medium confidence">
            <a:extLst>
              <a:ext uri="{FF2B5EF4-FFF2-40B4-BE49-F238E27FC236}">
                <a16:creationId xmlns:a16="http://schemas.microsoft.com/office/drawing/2014/main" xmlns="" id="{3088F93B-5CBB-427D-A400-988A76E1CE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2" r="1" b="5625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255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EE08FB-5DE6-4DCA-A8E7-493FC96A8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449389"/>
            <a:ext cx="5015638" cy="2075012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/>
            <a:r>
              <a:rPr lang="en-US" sz="5600" spc="-100" dirty="0"/>
              <a:t>Barnabas : Integrity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17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4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Content Placeholder 4" descr="A group of wooden blocks&#10;&#10;Description automatically generated with low confidence">
            <a:extLst>
              <a:ext uri="{FF2B5EF4-FFF2-40B4-BE49-F238E27FC236}">
                <a16:creationId xmlns:a16="http://schemas.microsoft.com/office/drawing/2014/main" xmlns="" id="{535B9CC8-2467-4A52-A0A4-81C0908E1D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8" r="9858" b="-3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04471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A7C20B-038F-4C2B-800E-21D3FD6A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449389"/>
            <a:ext cx="5015638" cy="2075012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/>
            <a:r>
              <a:rPr lang="en-US" sz="5600" spc="-100" dirty="0"/>
              <a:t>Barnabas: Encourager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17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4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Content Placeholder 4" descr="A picture containing text, tree, outdoor, ground&#10;&#10;Description automatically generated">
            <a:extLst>
              <a:ext uri="{FF2B5EF4-FFF2-40B4-BE49-F238E27FC236}">
                <a16:creationId xmlns:a16="http://schemas.microsoft.com/office/drawing/2014/main" xmlns="" id="{089DACA4-99BD-4664-8A9B-FEC74B706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8" t="7825" r="14910" b="-173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3149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970836-2A89-4149-A30C-5AD2BEF2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449389"/>
            <a:ext cx="5015638" cy="2075012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/>
            <a:r>
              <a:rPr lang="en-US" sz="5600" spc="-100" dirty="0"/>
              <a:t>Barnabas: Discernment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39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0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1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44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5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6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Content Placeholder 4" descr="A statue of a person holding a staff&#10;&#10;Description automatically generated with medium confidence">
            <a:extLst>
              <a:ext uri="{FF2B5EF4-FFF2-40B4-BE49-F238E27FC236}">
                <a16:creationId xmlns:a16="http://schemas.microsoft.com/office/drawing/2014/main" xmlns="" id="{E7F1CED5-5360-494F-9DF4-DF80B03476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" t="13385" r="-236" b="20812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03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E78F3A-2985-48F9-B14F-B6ABDBF2F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449389"/>
            <a:ext cx="5015638" cy="2075012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/>
            <a:r>
              <a:rPr lang="en-US" sz="5600" spc="-100" dirty="0"/>
              <a:t>Barnabas: Teacher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17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4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Content Placeholder 4" descr="A person with a beard&#10;&#10;Description automatically generated with medium confidence">
            <a:extLst>
              <a:ext uri="{FF2B5EF4-FFF2-40B4-BE49-F238E27FC236}">
                <a16:creationId xmlns:a16="http://schemas.microsoft.com/office/drawing/2014/main" xmlns="" id="{6EBB4C0B-F705-46BC-96F3-951779CDB3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1" t="-330" r="4853" b="328"/>
          <a:stretch/>
        </p:blipFill>
        <p:spPr>
          <a:xfrm>
            <a:off x="6256988" y="74122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859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0149A9F6-B857-488C-AC3A-007B78165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49EFD05-C377-44BE-91F0-1D17C1D9B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77DAA-A3FE-4E84-84E3-199A33F40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449388"/>
            <a:ext cx="5015638" cy="3822699"/>
          </a:xfrm>
        </p:spPr>
        <p:txBody>
          <a:bodyPr vert="horz" wrap="square" lIns="0" tIns="0" rIns="0" bIns="0" rtlCol="0" anchor="b" anchorCtr="0">
            <a:normAutofit fontScale="90000"/>
          </a:bodyPr>
          <a:lstStyle/>
          <a:p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/>
            </a:r>
            <a:br>
              <a:rPr lang="en-US" sz="4400" spc="-100" dirty="0"/>
            </a:br>
            <a:r>
              <a:rPr lang="en-US" sz="4400" spc="-100" dirty="0"/>
              <a:t>Barnabas:</a:t>
            </a:r>
            <a:br>
              <a:rPr lang="en-US" sz="4400" spc="-100" dirty="0"/>
            </a:br>
            <a:r>
              <a:rPr lang="en-US" sz="3600" spc="-100" dirty="0"/>
              <a:t>- Full of  the Holy Spirit</a:t>
            </a:r>
            <a:br>
              <a:rPr lang="en-US" sz="3600" spc="-100" dirty="0"/>
            </a:br>
            <a:r>
              <a:rPr lang="en-US" sz="3600" spc="-100" dirty="0"/>
              <a:t>-Generous and giving</a:t>
            </a:r>
            <a:br>
              <a:rPr lang="en-US" sz="3600" spc="-100" dirty="0"/>
            </a:br>
            <a:r>
              <a:rPr lang="en-US" sz="3600" spc="-100" dirty="0"/>
              <a:t>-Man of  integrity</a:t>
            </a:r>
            <a:br>
              <a:rPr lang="en-US" sz="3600" spc="-100" dirty="0"/>
            </a:br>
            <a:r>
              <a:rPr lang="en-US" sz="3600" spc="-100" dirty="0"/>
              <a:t>-Encourager</a:t>
            </a:r>
            <a:br>
              <a:rPr lang="en-US" sz="3600" spc="-100" dirty="0"/>
            </a:br>
            <a:r>
              <a:rPr lang="en-US" sz="3600" spc="-100" dirty="0"/>
              <a:t>-Man of discernment</a:t>
            </a:r>
            <a:br>
              <a:rPr lang="en-US" sz="3600" spc="-100" dirty="0"/>
            </a:br>
            <a:r>
              <a:rPr lang="en-US" sz="3600" spc="-100" dirty="0"/>
              <a:t>-Teacher</a:t>
            </a:r>
            <a:endParaRPr lang="en-US" sz="5600" spc="-1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2FD01A0-E6FF-41CD-AEBD-279232B90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17" name="Freeform 78">
              <a:extLst>
                <a:ext uri="{FF2B5EF4-FFF2-40B4-BE49-F238E27FC236}">
                  <a16:creationId xmlns:a16="http://schemas.microsoft.com/office/drawing/2014/main" xmlns="" id="{811C6308-5554-4129-8881-A95AF512C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79">
              <a:extLst>
                <a:ext uri="{FF2B5EF4-FFF2-40B4-BE49-F238E27FC236}">
                  <a16:creationId xmlns:a16="http://schemas.microsoft.com/office/drawing/2014/main" xmlns="" id="{C28F3A03-B53B-433E-8DF7-6B13336D0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xmlns="" id="{E990BBBC-E616-4D0E-9917-A6CA72AAEA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C9AA14C-80A4-427C-A911-28CD20C56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xmlns="" id="{EF32CDAF-4619-4949-9516-1E042181E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4">
              <a:extLst>
                <a:ext uri="{FF2B5EF4-FFF2-40B4-BE49-F238E27FC236}">
                  <a16:creationId xmlns:a16="http://schemas.microsoft.com/office/drawing/2014/main" xmlns="" id="{270C485D-6BA8-4BF7-B72C-2B14A43A6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4" name="Freeform 87">
              <a:extLst>
                <a:ext uri="{FF2B5EF4-FFF2-40B4-BE49-F238E27FC236}">
                  <a16:creationId xmlns:a16="http://schemas.microsoft.com/office/drawing/2014/main" xmlns="" id="{79239B91-4327-43B3-AED5-CB9EC1653B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5" name="Content Placeholder 4" descr="A picture containing text, window, building&#10;&#10;Description automatically generated">
            <a:extLst>
              <a:ext uri="{FF2B5EF4-FFF2-40B4-BE49-F238E27FC236}">
                <a16:creationId xmlns:a16="http://schemas.microsoft.com/office/drawing/2014/main" xmlns="" id="{570B2C50-407E-40BD-A7FE-624D32DF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0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48134994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31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Sagona Book</vt:lpstr>
      <vt:lpstr>The Hand Extrablack</vt:lpstr>
      <vt:lpstr>BlobVTI</vt:lpstr>
      <vt:lpstr>Barnabas :  Son of Encouragement</vt:lpstr>
      <vt:lpstr>Barnabas: full of  the Holy Spirit and Faith</vt:lpstr>
      <vt:lpstr>Barnabas: Generous and Giving </vt:lpstr>
      <vt:lpstr>Barnabas : Integrity</vt:lpstr>
      <vt:lpstr>Barnabas: Encourager</vt:lpstr>
      <vt:lpstr>Barnabas: Discernment</vt:lpstr>
      <vt:lpstr>Barnabas: Teacher</vt:lpstr>
      <vt:lpstr>          Barnabas: - Full of  the Holy Spirit -Generous and giving -Man of  integrity -Encourager -Man of discernment -Teacher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Barnabas :  Son of Encouragement</dc:title>
  <dc:creator>Timothy Hackett</dc:creator>
  <cp:lastModifiedBy>Microsoft account</cp:lastModifiedBy>
  <cp:revision>1</cp:revision>
  <dcterms:created xsi:type="dcterms:W3CDTF">2022-01-16T17:55:08Z</dcterms:created>
  <dcterms:modified xsi:type="dcterms:W3CDTF">2022-01-25T14:46:49Z</dcterms:modified>
</cp:coreProperties>
</file>