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85" r:id="rId8"/>
    <p:sldId id="264" r:id="rId9"/>
    <p:sldId id="265" r:id="rId10"/>
    <p:sldId id="257" r:id="rId11"/>
    <p:sldId id="258" r:id="rId12"/>
    <p:sldId id="271" r:id="rId13"/>
    <p:sldId id="272" r:id="rId14"/>
    <p:sldId id="273" r:id="rId15"/>
    <p:sldId id="279" r:id="rId16"/>
    <p:sldId id="280" r:id="rId17"/>
    <p:sldId id="281" r:id="rId18"/>
    <p:sldId id="284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5697DA-FE92-49A7-A5DC-AA0E69FD0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42D036-2E88-4B25-AB23-C80AB5BC1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CA624F-B94E-4C62-9B50-12DDE619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F6F295-52C5-4837-B224-76CD30CD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5222F7-641A-4A22-ACF5-EF9BCE39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577EA6-A079-47B8-85B5-3E956233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DD195A-ABE9-45A3-AA81-2EE3E546F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131655-3C9D-4262-B38D-30772A76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3AADD8-A39C-45D7-A6AC-63750FAC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893F52-034B-45ED-8CA8-8FD6C9BD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5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7B0682F-CAF8-4A7C-B481-C368752FF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DAA89D2-33F5-4E08-8417-52DF4E88A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D6987-2DC6-49A1-A58A-F4109422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E90A18-2075-4026-AE74-103AE32B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46DB28-D487-444D-95DB-052B5DAC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3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F98CE9-E1EE-4570-9A33-DE5D2955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073E52-2020-4D0D-A799-1C156889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1063E2-370F-4FCC-8EE2-77D94050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569772-4281-40F2-8420-31566F03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E1F0BA-2C0C-4F4F-8EFD-9041DDEF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9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FE45CB-C3A9-4080-A288-3E39C202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6A2DE8-4D8F-4CCD-970B-D73DEE741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73909B-3369-454C-B991-F197B4F5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2E1D4-CE3B-49C8-A76A-E4E883BA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5B43B6-8FFA-4C42-A408-0B85B901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2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885D3B-DFBB-476B-B3F6-5E60B839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0D8B74-3C19-4662-ADF4-0A5FCABA4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3A92AA-D772-45EA-B7CB-56F686807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EF2C81-44EC-4F60-9962-4037B8F0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F8827B-5BE6-42D3-BE11-092BD40A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65F17F-7780-4918-8C62-CC954892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0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EA5A8B-8439-4D3E-906F-4163E132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81DC81-6F9F-4946-9437-DAB9FDE1F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2DE62D-69B0-47F4-9953-8ACEFEF9A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7F8956-F4DA-4296-8349-A1DB76348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D360A0E-4B21-4048-AD39-952DF30B4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E04078-9CD2-4D72-8F9A-4A07FC4E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4096E34-E0B4-4528-86DD-24AEA1F2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C46E2F8-0A0B-4294-94E9-7C3721DE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048C98-B530-42F9-BD32-7447B1B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837B1D-0BC6-4640-9A29-D7F6D9FF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6DDD280-35F0-449A-9C60-BD889B89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5B86F4-A3B1-41AC-9023-8DE015D1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3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DD1D88-6A7C-4018-9EF0-28B13B83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120FCD-D760-4DBB-BC03-D1D164A2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84A3C6-60C5-4151-930C-D5E108F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6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E43CB-D1B2-4E9F-9E08-442E2387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A022BE-0FF4-45C1-B28D-8533BEBEA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43D945-6473-423C-B943-1498444A2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987765-274F-434D-8C75-DDACCE77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2F005E-2479-4C1A-98D2-0AC55E86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3F8E34-63C8-4881-BFF3-E1FD35BA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6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4334B-2BC5-4BDC-A9E0-D67616D7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66EAA0B-25F6-4850-ADB6-3C5CE5B3F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BB5245-1F82-41DA-ACBA-72853E591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6458FA-FA90-4619-B529-382419C8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A4F723-489D-469D-93FE-E65327D5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AA80DC-9BA4-44AF-9FE0-8DF372D6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42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9DAF64-A686-4774-AB34-579A58CC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273485-B98C-4959-B632-F816AEC8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43730E-F1BF-4EBF-A489-EB642686F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7B1AF-AAAE-4DA9-B023-20DA01C6EA76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9FC6A1-6DE7-4D38-B82E-154959C12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BD9EBE-0969-4C15-B4C1-16C31155B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06BE-92B8-44E8-BF6F-547C90663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1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8D85F-A586-4A3C-ABA7-CE24A77A8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FF47221-D32F-499E-8412-3235117991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tool&#10;&#10;Description automatically generated">
            <a:extLst>
              <a:ext uri="{FF2B5EF4-FFF2-40B4-BE49-F238E27FC236}">
                <a16:creationId xmlns="" xmlns:a16="http://schemas.microsoft.com/office/drawing/2014/main" id="{2786EEE2-7CA0-4B0A-96C0-846B8E7D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FC3668-232F-4FDE-8EC1-D0BE65448629}"/>
              </a:ext>
            </a:extLst>
          </p:cNvPr>
          <p:cNvSpPr txBox="1"/>
          <p:nvPr/>
        </p:nvSpPr>
        <p:spPr>
          <a:xfrm>
            <a:off x="177617" y="6354753"/>
            <a:ext cx="173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Image from Unsplash</a:t>
            </a:r>
          </a:p>
        </p:txBody>
      </p:sp>
    </p:spTree>
    <p:extLst>
      <p:ext uri="{BB962C8B-B14F-4D97-AF65-F5344CB8AC3E}">
        <p14:creationId xmlns:p14="http://schemas.microsoft.com/office/powerpoint/2010/main" val="102812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3" name="Picture 3">
            <a:extLst>
              <a:ext uri="{FF2B5EF4-FFF2-40B4-BE49-F238E27FC236}">
                <a16:creationId xmlns="" xmlns:a16="http://schemas.microsoft.com/office/drawing/2014/main" id="{CEB189F7-8B86-44A1-A7DB-CB72F8BB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1"/>
            <a:ext cx="3810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64547" name="Picture 3" descr="A brick building with a green door&#10;&#10;Description automatically generated with low confidence">
            <a:extLst>
              <a:ext uri="{FF2B5EF4-FFF2-40B4-BE49-F238E27FC236}">
                <a16:creationId xmlns="" xmlns:a16="http://schemas.microsoft.com/office/drawing/2014/main" id="{74DA0AA6-CF65-468E-9AED-5B9CA44BB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6" b="121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86636" cy="6798733"/>
          </a:xfrm>
        </p:spPr>
      </p:pic>
    </p:spTree>
    <p:extLst>
      <p:ext uri="{BB962C8B-B14F-4D97-AF65-F5344CB8AC3E}">
        <p14:creationId xmlns:p14="http://schemas.microsoft.com/office/powerpoint/2010/main" val="394841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4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397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7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0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0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C6FC2D-85B9-4C18-9530-AA54661ECFFC}"/>
              </a:ext>
            </a:extLst>
          </p:cNvPr>
          <p:cNvSpPr txBox="1"/>
          <p:nvPr/>
        </p:nvSpPr>
        <p:spPr>
          <a:xfrm>
            <a:off x="177617" y="6354753"/>
            <a:ext cx="173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Image from Unsplash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5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outdoor&#10;&#10;Description automatically generated">
            <a:extLst>
              <a:ext uri="{FF2B5EF4-FFF2-40B4-BE49-F238E27FC236}">
                <a16:creationId xmlns="" xmlns:a16="http://schemas.microsoft.com/office/drawing/2014/main" id="{DCFB9201-D4B3-440C-AB52-5AD83AF27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4031BC-4CF0-4037-96B9-58E5AF760ACE}"/>
              </a:ext>
            </a:extLst>
          </p:cNvPr>
          <p:cNvSpPr txBox="1"/>
          <p:nvPr/>
        </p:nvSpPr>
        <p:spPr>
          <a:xfrm>
            <a:off x="1298308" y="725936"/>
            <a:ext cx="9423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If it is burned up, he will suffer loss; he himself will be saved, but only as one escaping through the flames.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59B4ED-4B27-4EA1-A061-E9DB87DDC6B4}"/>
              </a:ext>
            </a:extLst>
          </p:cNvPr>
          <p:cNvSpPr txBox="1"/>
          <p:nvPr/>
        </p:nvSpPr>
        <p:spPr>
          <a:xfrm>
            <a:off x="177617" y="6354753"/>
            <a:ext cx="173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Image from Unsplash</a:t>
            </a:r>
          </a:p>
        </p:txBody>
      </p:sp>
    </p:spTree>
    <p:extLst>
      <p:ext uri="{BB962C8B-B14F-4D97-AF65-F5344CB8AC3E}">
        <p14:creationId xmlns:p14="http://schemas.microsoft.com/office/powerpoint/2010/main" val="93668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>
            <a:extLst>
              <a:ext uri="{FF2B5EF4-FFF2-40B4-BE49-F238E27FC236}">
                <a16:creationId xmlns="" xmlns:a16="http://schemas.microsoft.com/office/drawing/2014/main" id="{48663C98-A469-4B34-A5FA-4DB54C60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939"/>
            <a:ext cx="9144000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0" name="Picture 4">
            <a:extLst>
              <a:ext uri="{FF2B5EF4-FFF2-40B4-BE49-F238E27FC236}">
                <a16:creationId xmlns="" xmlns:a16="http://schemas.microsoft.com/office/drawing/2014/main" id="{549CE335-BCA4-4E9D-9578-7AF9B4863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"/>
            <a:ext cx="52705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</TotalTime>
  <Words>36</Words>
  <Application>Microsoft Office PowerPoint</Application>
  <PresentationFormat>Widescreen</PresentationFormat>
  <Paragraphs>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21</cp:revision>
  <dcterms:created xsi:type="dcterms:W3CDTF">2022-02-01T11:22:42Z</dcterms:created>
  <dcterms:modified xsi:type="dcterms:W3CDTF">2022-02-02T14:43:39Z</dcterms:modified>
</cp:coreProperties>
</file>