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2" r:id="rId4"/>
    <p:sldId id="258" r:id="rId5"/>
    <p:sldId id="256" r:id="rId6"/>
    <p:sldId id="259" r:id="rId7"/>
    <p:sldId id="265" r:id="rId8"/>
    <p:sldId id="266" r:id="rId9"/>
    <p:sldId id="267" r:id="rId10"/>
    <p:sldId id="268" r:id="rId11"/>
    <p:sldId id="263" r:id="rId12"/>
    <p:sldId id="281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78C090-A5CB-43AE-8C8F-BA71D3DCD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4661D23-EC0B-4E63-AA4D-2C6CF92E7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610231-C987-4755-9F1A-E99F0268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E6F2F-C21B-427A-8012-F50A92A3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9C58F1-1B7B-4A74-B6B6-1A4FD017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66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DA27B7-8B2F-43A3-9606-1A62209A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DDEC06D-F9DB-4E14-881E-4DFC360FF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74E305-152E-489F-86D9-A19473FC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DF7354-16F2-4D71-9AF9-1797696D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409AC3-1051-4E62-877C-1ABCA4BD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77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26B8F1F-246C-4603-AD87-9F7DCAD04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06BDB15-D536-4402-A33C-861BFAC7F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759B7C-91D4-4267-A6A5-70917F72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CDD909-9E2F-423B-B812-E076773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9B6C4E-9B57-483A-8222-BB795579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80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DC6BD6-9C7E-4A83-906F-F1EE91E0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039F1B-5A2F-4377-8204-A6BA8DC43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033D8-1F06-4D8C-A2D4-D852A795A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ACF53E-D0E2-47A1-849E-C0787B9C8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ACD0E2-F136-450C-AAC2-12760DC5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5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6324F0-3DE3-4A09-8A39-BD730CE1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94553D-AFF8-4B7E-9733-2FABB1890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32C586-E304-47F5-B3B2-C7EFF1ED1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344FA8-9E7E-4D81-97C4-F8207F5A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9EB0AA-BAE0-4E5C-9524-4AEB059C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91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02217-D5FB-4929-A76D-EFF78EB5D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8B72FC-3CA6-4DF5-BD88-219949970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0CB072-1416-49D5-B1D5-D2EAD5E91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33D259-9847-4E68-8B6E-AF9492F68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4DAE89-4945-433D-A490-93BE147C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A2333C-E1C9-4046-BBEC-3C7613CA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36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A18242-6445-4423-899C-93E69670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DE2319-059C-42C0-8221-1DB22A344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0D72DCD-3359-47CF-BD0E-62841BCBF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7CEAE20-E952-48EA-9044-C00EFD352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D1311C-6491-4F61-ABA4-F8AB58551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3F0BF70-1BB9-45DD-9CB8-A46E5895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800DA6-9097-42E1-B75C-F7FC8AC0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D9356A4-145C-4B73-8964-84574FBC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30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056258-A7C3-42F3-8CA7-948492F1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32E9DD-06AF-4685-9FF7-C49791D00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D08FEB-1608-47C1-A4D7-9CAEA773C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2BD6EC-1179-43CC-9D2E-4C994214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84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7D02688-CCD7-482D-9857-9E2FA78B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76BA1B4-77F2-4BD9-837A-D08826AE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126245-CA50-4128-989F-9094724F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45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ECD83A-C6A0-4965-B183-1C61D4A1E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5E6661-2F43-4AD7-8F6F-6D0392978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239E4A-D7D1-4E93-B287-76E9CD7D3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8771DD-E7D1-49AF-973F-E61EA91CA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15CA71-9F72-4D1A-9594-9DF60694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26DEB4-30BE-4820-91FC-03B141D8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51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9E6E22-73F4-4C87-9C94-5E5EBE1C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2B3E71F-624D-421E-B763-BEA9FF8D5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3525EF-0E37-473A-8E6C-09EFD20E4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5374F1-5CDF-458C-9DE3-8034D879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B94222-1C60-41BA-893D-6B45D767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5818C4-8A72-4389-A475-0538487B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34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F3B2E9D-03A7-4994-B5F6-9EB18867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E6F8AC-252B-4593-9DF0-CB1E69D8F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409F1E-25B9-47F5-9256-9A3219FC3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5BFB9-E4DF-4114-B403-01337CF88CBD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A53C40-89CB-45A2-8B2A-A568DB63D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5E7423-A2C2-4917-8DF0-6E0C075E1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3ACFC-E7B8-4A68-A485-F5E03247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92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58D85F-A586-4A3C-ABA7-CE24A77A8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FF47221-D32F-499E-8412-3235117991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tool&#10;&#10;Description automatically generated">
            <a:extLst>
              <a:ext uri="{FF2B5EF4-FFF2-40B4-BE49-F238E27FC236}">
                <a16:creationId xmlns="" xmlns:a16="http://schemas.microsoft.com/office/drawing/2014/main" id="{2786EEE2-7CA0-4B0A-96C0-846B8E7D5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FC3668-232F-4FDE-8EC1-D0BE65448629}"/>
              </a:ext>
            </a:extLst>
          </p:cNvPr>
          <p:cNvSpPr txBox="1"/>
          <p:nvPr/>
        </p:nvSpPr>
        <p:spPr>
          <a:xfrm>
            <a:off x="177617" y="6354753"/>
            <a:ext cx="1855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Images from Unsplash</a:t>
            </a:r>
          </a:p>
        </p:txBody>
      </p:sp>
    </p:spTree>
    <p:extLst>
      <p:ext uri="{BB962C8B-B14F-4D97-AF65-F5344CB8AC3E}">
        <p14:creationId xmlns:p14="http://schemas.microsoft.com/office/powerpoint/2010/main" val="102812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5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5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72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82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1"/>
          <a:stretch/>
        </p:blipFill>
        <p:spPr>
          <a:xfrm>
            <a:off x="-1" y="0"/>
            <a:ext cx="12178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7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8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72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0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7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6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3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00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w, seat, step&#10;&#10;Description automatically generated">
            <a:extLst>
              <a:ext uri="{FF2B5EF4-FFF2-40B4-BE49-F238E27FC236}">
                <a16:creationId xmlns="" xmlns:a16="http://schemas.microsoft.com/office/drawing/2014/main" id="{E3F5023A-F066-4A6B-954B-13879584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AD676A-C95B-4119-BB16-18FAADB12F2C}"/>
              </a:ext>
            </a:extLst>
          </p:cNvPr>
          <p:cNvSpPr txBox="1"/>
          <p:nvPr/>
        </p:nvSpPr>
        <p:spPr>
          <a:xfrm>
            <a:off x="7589585" y="425990"/>
            <a:ext cx="4236953" cy="452431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Humble themselves</a:t>
            </a:r>
          </a:p>
          <a:p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</a:t>
            </a:r>
          </a:p>
          <a:p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my face</a:t>
            </a:r>
          </a:p>
          <a:p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from their wicked ways</a:t>
            </a:r>
          </a:p>
        </p:txBody>
      </p:sp>
    </p:spTree>
    <p:extLst>
      <p:ext uri="{BB962C8B-B14F-4D97-AF65-F5344CB8AC3E}">
        <p14:creationId xmlns:p14="http://schemas.microsoft.com/office/powerpoint/2010/main" val="160952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night sky&#10;&#10;Description automatically generated">
            <a:extLst>
              <a:ext uri="{FF2B5EF4-FFF2-40B4-BE49-F238E27FC236}">
                <a16:creationId xmlns="" xmlns:a16="http://schemas.microsoft.com/office/drawing/2014/main" id="{0B2BE863-E054-44A5-98BD-DDDE43BA7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hild running in a field&#10;&#10;Description automatically generated with low confidence">
            <a:extLst>
              <a:ext uri="{FF2B5EF4-FFF2-40B4-BE49-F238E27FC236}">
                <a16:creationId xmlns="" xmlns:a16="http://schemas.microsoft.com/office/drawing/2014/main" id="{7C3CD055-BA5D-4B07-8317-2B0A5CDAA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7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=""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sunglasses&#10;&#10;Description automatically generated with low confidence">
            <a:extLst>
              <a:ext uri="{FF2B5EF4-FFF2-40B4-BE49-F238E27FC236}">
                <a16:creationId xmlns="" xmlns:a16="http://schemas.microsoft.com/office/drawing/2014/main" id="{ADA18BF2-5F4D-4C9C-A36E-F74C62F9D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3" r="1" b="26571"/>
          <a:stretch/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16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holding a piece of paper&#10;&#10;Description automatically generated with medium confidence">
            <a:extLst>
              <a:ext uri="{FF2B5EF4-FFF2-40B4-BE49-F238E27FC236}">
                <a16:creationId xmlns="" xmlns:a16="http://schemas.microsoft.com/office/drawing/2014/main" id="{923F47F6-62F0-4D08-8892-A41E5294F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person holding a piece of paper&#10;&#10;Description automatically generated with low confidence">
            <a:extLst>
              <a:ext uri="{FF2B5EF4-FFF2-40B4-BE49-F238E27FC236}">
                <a16:creationId xmlns="" xmlns:a16="http://schemas.microsoft.com/office/drawing/2014/main" id="{6A065B66-2ADA-45AA-903E-268CA4EFF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41" y="0"/>
            <a:ext cx="1045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7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2A28603E-A562-476F-9F9C-17D8DD2F8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b="90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sky, light, transport&#10;&#10;Description automatically generated">
            <a:extLst>
              <a:ext uri="{FF2B5EF4-FFF2-40B4-BE49-F238E27FC236}">
                <a16:creationId xmlns="" xmlns:a16="http://schemas.microsoft.com/office/drawing/2014/main" id="{2D98353C-5D55-493F-BDEC-E926085EE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4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3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14</Words>
  <Application>Microsoft Office PowerPoint</Application>
  <PresentationFormat>Widescreen</PresentationFormat>
  <Paragraphs>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Llewellyn</dc:creator>
  <cp:lastModifiedBy>Microsoft account</cp:lastModifiedBy>
  <cp:revision>18</cp:revision>
  <dcterms:created xsi:type="dcterms:W3CDTF">2022-02-07T07:33:36Z</dcterms:created>
  <dcterms:modified xsi:type="dcterms:W3CDTF">2022-02-09T14:46:00Z</dcterms:modified>
</cp:coreProperties>
</file>