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D209A-766C-40FC-90FE-5957CD91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4A9380-50E0-429A-9DA3-531C1D77E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C8D2CC-5DCB-49E6-9B54-D584AB47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798522-FAA8-4ED5-AB4E-4DD76D8B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1CE450-5263-4B3C-BB3F-4BF072D0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2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4AB44-FFD3-4794-AD49-D4DDD6D2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FEFDA3-AC09-450D-B4BA-EAD1C839E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0BEA56-71FD-464D-8DAF-FE92E402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B9983B-45D3-4DAA-9AD6-826736FC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7C2D1D-5BD0-4F3D-94E2-119A0866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6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EB38C61-5BDE-44B4-9DB7-2A09629F0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EB5E6-A5B6-44E5-BBA2-CF992EEA8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4367F9-CAA8-4137-8617-3AD2996D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75C551-5061-49C3-A5DD-EDC861A1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2623F5-CDD1-4600-8831-E86F65FC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6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32032-5830-4B4F-A119-12EECDC5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E3193A-AE3D-490D-A33E-8747B885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34F11-DBBA-495C-AC38-E474B175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FEE08E-AC03-4B4B-8E31-E54BC21C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D76E14-1C44-4C50-9538-AC86FEC2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9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A509A8-5079-44C0-B9DD-26647366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04C0CC-8258-4901-BF68-2E85DD1F2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361B86-5C8C-4C41-9254-EC81C0F3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68EF48-FADA-44FE-85C4-AEDBBD16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8E78C4-EEDD-4383-B0FE-F5FD4B72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7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B2809A-99CC-42DF-9747-7B097955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337EBC-5CFE-45B1-AC0D-7106E42A4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561908-CE8A-432C-980A-5433D7CFA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EE18CF-659E-41B0-8E52-C57627A0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D2E8A0-1DA1-49E2-9515-F20BD737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94D0B8-F850-4548-8A6F-1AA4D3D1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8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1F8C87-ACBB-4A01-876E-65EC6D3C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161F5-E9E3-4869-AF1F-98DA32270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30D917-D8A9-4CE2-A01A-C420953E2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BA5101-2DD6-423E-81AB-D77AC3064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45FFC9A-AFF1-40AA-9692-393FFE701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F0077C5-587B-4FD2-B965-70D8551C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D7D980-1726-4AFC-B6E0-EC443279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7AFAD91-C249-4F80-9E44-D379C616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94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6D4F5-F5EA-4E22-B04B-905AADDC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2F3E55-E49C-4E8F-9F18-5C7847EB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95DC99-1B36-41F1-A816-541771F0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05F3E1-E7F9-430C-8FD7-7F2ADF1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4CCEC3-4FC1-46EB-8967-1C2BCA08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718AFD-BB75-4A0D-B96C-416D6F5C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2B8884-6269-4F71-8028-A673294B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4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2ABBFE-A6BF-4D4A-9FD3-8DBC0E8E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B014ED-837A-41D0-9F98-7DF3B9CD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566FE-7474-4BFF-B0E6-C0B166826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9CF6F9-369F-4C5B-8775-99C4149B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C77B00-4300-46B7-828D-A460D030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881D1E-181B-43B8-A028-49E2BBB3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AFCB0C-E4D2-4031-A7F8-B6F4809C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3F4E7E-F27C-44B8-828B-E2F6954DF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736FE5-D882-4B0C-A89B-36954EE33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3623AB-2D31-4BFB-8E66-5109B43E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DCF3F2-46A3-4A15-B9F9-361C148D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C17204-09B2-4B24-B70C-880406A5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80831F0-0AEC-47D9-A00B-B9FF2639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EB5792-2B66-4C1F-92AA-79BA32B42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28A492-9829-4576-9EAB-A7059B67A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4DAE-D745-4CF5-AD47-27F8FEECFC9A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14AC54-D968-40ED-83C0-73B8074FE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D3E9DD-81D9-472D-8511-58068604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12DF-06C1-4DDA-A067-6F917DF6E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3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8D85F-A586-4A3C-ABA7-CE24A77A8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FF47221-D32F-499E-8412-3235117991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tool&#10;&#10;Description automatically generated">
            <a:extLst>
              <a:ext uri="{FF2B5EF4-FFF2-40B4-BE49-F238E27FC236}">
                <a16:creationId xmlns="" xmlns:a16="http://schemas.microsoft.com/office/drawing/2014/main" id="{2786EEE2-7CA0-4B0A-96C0-846B8E7D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FC3668-232F-4FDE-8EC1-D0BE65448629}"/>
              </a:ext>
            </a:extLst>
          </p:cNvPr>
          <p:cNvSpPr txBox="1"/>
          <p:nvPr/>
        </p:nvSpPr>
        <p:spPr>
          <a:xfrm>
            <a:off x="177617" y="6354753"/>
            <a:ext cx="185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Images from Unsplash</a:t>
            </a:r>
          </a:p>
        </p:txBody>
      </p:sp>
    </p:spTree>
    <p:extLst>
      <p:ext uri="{BB962C8B-B14F-4D97-AF65-F5344CB8AC3E}">
        <p14:creationId xmlns:p14="http://schemas.microsoft.com/office/powerpoint/2010/main" val="102812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0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5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09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59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3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79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9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9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94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76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4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9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28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5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64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5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7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13</cp:revision>
  <dcterms:created xsi:type="dcterms:W3CDTF">2022-02-16T10:51:02Z</dcterms:created>
  <dcterms:modified xsi:type="dcterms:W3CDTF">2022-02-16T15:31:13Z</dcterms:modified>
</cp:coreProperties>
</file>