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25" d="100"/>
          <a:sy n="25" d="100"/>
        </p:scale>
        <p:origin x="12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2CA79A-8EC9-40A5-8A92-8C1D161D8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8985E04-2764-4785-BD63-BFDC42BE4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8C8EC9-94F8-49CF-AD28-C1E9D16A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E2371A-07B7-416B-A8BF-F7F63EE2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12781D-06A4-469D-9D8A-2C59F8A7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BB234D-9137-4048-9271-0F4A9C1F5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100EF99-DCD0-4A01-A282-576CA7402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1F87AD3-FACC-4CB2-903B-868FE74CD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DDA0B1-9712-47DF-AF77-0B4059E59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EECDC5-2813-414A-845A-EAA187BC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41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B8CC3E7-FE03-4CB0-846E-F7C4A57B58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B64F0E8-46B7-4398-9733-9DB2B8334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1473A65-3943-4C7A-A5D4-276144AD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2F839AA-5DC8-4E18-A651-F00DD89A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DC33B5-BDD6-48CA-A51D-04E4493AB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9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869E6A-5BDC-4A21-8AFF-0A96FAB2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454734-7548-4C1A-9195-7EE41EDEF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50D5F93-76B8-4B7D-88F8-FC8B1AAF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BEEBCB-33EA-41D6-8E44-08B89A3A8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1C2E641-4520-4B7B-A3BD-9B28717E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68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1A55CA-31C2-456B-8CCB-001D1780F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957ED3C-A6B7-48CD-B3F2-77DD28B58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D5D0252-243A-4264-BD69-4F5B5464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4D36A1-71C8-4D82-B87B-8046C68F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C143EB-7E5C-444A-904C-D7999D80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26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7252DB-24DD-4263-8323-4D802942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8BDEDE-6860-4178-9ED6-236D21564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B0048F7-58FE-4CB6-9B92-EDCDE54B7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90AA14C-E383-490E-BBFA-CF97E069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DFE3A68-2E96-425B-9A65-43062473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A949EF8-5E9F-4CF0-97E6-A87C39A9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62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49540C-DC2B-410D-A771-2FDE6326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025DC4E-C9BD-4BFF-973D-0807F34B8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9879E13-096D-4D62-A947-6C26CAB58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EF1876C-AD3C-43D0-82D6-7DB015791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F9B643A-C8A5-4B67-AD7F-7E8CA188AB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8D88FC8-580E-4784-82B5-CC6278D52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F046898-8C7A-4E05-AD64-73B473BE1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78CE949-F346-46AE-92E9-86AAA158F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3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8E883D-96BB-445D-A99F-A3E6CEF8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703B856-B025-4BA3-BF81-C4E355E62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6145209-0764-476E-87AE-F6D50CB6E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B82FC11-2094-46AB-8953-82A296D2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05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618C445-D27F-4307-8CCE-B38007125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CCE51A1-128C-453F-A4B3-3CA4B0321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E65EE39-17E9-40D5-ADD1-E08752D7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40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6C7FDF-694C-4053-A632-DDA25CACF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5F7E56-1A3A-43FA-9097-FF8D260C8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3F155A1-8F6F-4922-934A-49E674F6B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B40E6CE-E36E-40AC-BF4F-9785C84B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2ADACC-7233-4A51-BE94-F14F8F24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06F4B16-8B53-4B98-BEE6-D7D5A9502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35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A1DA8D-05B9-42BA-B7A8-020211383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C34D899-7857-4377-AEA5-D94A83E8A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4F73E0D-A58E-415F-827D-4BC27613B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9BE897D-5614-43FE-86C3-296435CE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48F22C-CD11-4EDA-804B-C88CABAC0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976F0E3-B1AA-47BA-BBC2-2ACF2B11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49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F685C77-E9D5-4463-B99C-2FD62C26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C5A2B59-8A9A-4440-9F44-048B43DC7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4CBF6B-4FF8-4518-9D19-DD88FB2577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D8AC2-A385-4CDC-A0F9-6C83CAD00428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6C5B19-C6CD-406B-A398-B74B5B42D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F23140-1EBB-40D0-8F7F-F4A82C243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347D2-6983-4409-A24F-3DC39A2C7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1500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58D85F-A586-4A3C-ABA7-CE24A77A8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47221-D32F-499E-8412-323511799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tool&#10;&#10;Description automatically generated">
            <a:extLst>
              <a:ext uri="{FF2B5EF4-FFF2-40B4-BE49-F238E27FC236}">
                <a16:creationId xmlns="" xmlns:a16="http://schemas.microsoft.com/office/drawing/2014/main" id="{2786EEE2-7CA0-4B0A-96C0-846B8E7D5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FC3668-232F-4FDE-8EC1-D0BE65448629}"/>
              </a:ext>
            </a:extLst>
          </p:cNvPr>
          <p:cNvSpPr txBox="1"/>
          <p:nvPr/>
        </p:nvSpPr>
        <p:spPr>
          <a:xfrm>
            <a:off x="177617" y="6354753"/>
            <a:ext cx="1855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Images from Unsplash</a:t>
            </a:r>
          </a:p>
        </p:txBody>
      </p:sp>
    </p:spTree>
    <p:extLst>
      <p:ext uri="{BB962C8B-B14F-4D97-AF65-F5344CB8AC3E}">
        <p14:creationId xmlns:p14="http://schemas.microsoft.com/office/powerpoint/2010/main" val="10281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58D85F-A586-4A3C-ABA7-CE24A77A8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47221-D32F-499E-8412-323511799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tool&#10;&#10;Description automatically generated">
            <a:extLst>
              <a:ext uri="{FF2B5EF4-FFF2-40B4-BE49-F238E27FC236}">
                <a16:creationId xmlns="" xmlns:a16="http://schemas.microsoft.com/office/drawing/2014/main" id="{2786EEE2-7CA0-4B0A-96C0-846B8E7D5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FC3668-232F-4FDE-8EC1-D0BE65448629}"/>
              </a:ext>
            </a:extLst>
          </p:cNvPr>
          <p:cNvSpPr txBox="1"/>
          <p:nvPr/>
        </p:nvSpPr>
        <p:spPr>
          <a:xfrm>
            <a:off x="177617" y="6354753"/>
            <a:ext cx="1855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Images from Unsplash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1643" y="3001341"/>
            <a:ext cx="4232635" cy="2601798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B7433A4-1758-4A81-AFC3-CAA04E2D26D5}"/>
              </a:ext>
            </a:extLst>
          </p:cNvPr>
          <p:cNvSpPr txBox="1"/>
          <p:nvPr/>
        </p:nvSpPr>
        <p:spPr>
          <a:xfrm>
            <a:off x="7337513" y="2828676"/>
            <a:ext cx="4216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delay?</a:t>
            </a:r>
          </a:p>
        </p:txBody>
      </p:sp>
    </p:spTree>
    <p:extLst>
      <p:ext uri="{BB962C8B-B14F-4D97-AF65-F5344CB8AC3E}">
        <p14:creationId xmlns:p14="http://schemas.microsoft.com/office/powerpoint/2010/main" val="195857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58D85F-A586-4A3C-ABA7-CE24A77A8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47221-D32F-499E-8412-323511799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tool&#10;&#10;Description automatically generated">
            <a:extLst>
              <a:ext uri="{FF2B5EF4-FFF2-40B4-BE49-F238E27FC236}">
                <a16:creationId xmlns="" xmlns:a16="http://schemas.microsoft.com/office/drawing/2014/main" id="{2786EEE2-7CA0-4B0A-96C0-846B8E7D5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FC3668-232F-4FDE-8EC1-D0BE65448629}"/>
              </a:ext>
            </a:extLst>
          </p:cNvPr>
          <p:cNvSpPr txBox="1"/>
          <p:nvPr/>
        </p:nvSpPr>
        <p:spPr>
          <a:xfrm>
            <a:off x="177617" y="6354753"/>
            <a:ext cx="1855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Images from Unsplash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1643" y="3001341"/>
            <a:ext cx="4232635" cy="2601798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B7433A4-1758-4A81-AFC3-CAA04E2D26D5}"/>
              </a:ext>
            </a:extLst>
          </p:cNvPr>
          <p:cNvSpPr txBox="1"/>
          <p:nvPr/>
        </p:nvSpPr>
        <p:spPr>
          <a:xfrm>
            <a:off x="6410230" y="5360310"/>
            <a:ext cx="5527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go out at night? </a:t>
            </a:r>
          </a:p>
        </p:txBody>
      </p:sp>
    </p:spTree>
    <p:extLst>
      <p:ext uri="{BB962C8B-B14F-4D97-AF65-F5344CB8AC3E}">
        <p14:creationId xmlns:p14="http://schemas.microsoft.com/office/powerpoint/2010/main" val="187535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21643" y="3001341"/>
            <a:ext cx="4232635" cy="2601798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B7433A4-1758-4A81-AFC3-CAA04E2D26D5}"/>
              </a:ext>
            </a:extLst>
          </p:cNvPr>
          <p:cNvSpPr txBox="1"/>
          <p:nvPr/>
        </p:nvSpPr>
        <p:spPr>
          <a:xfrm>
            <a:off x="473767" y="1158537"/>
            <a:ext cx="112300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“Be more concerned with your character than your reputation, because your character is what you really are, while your reputation is merely what others think you are…the true test of a man's character is what he does when no one is watching.” </a:t>
            </a:r>
          </a:p>
        </p:txBody>
      </p:sp>
    </p:spTree>
    <p:extLst>
      <p:ext uri="{BB962C8B-B14F-4D97-AF65-F5344CB8AC3E}">
        <p14:creationId xmlns:p14="http://schemas.microsoft.com/office/powerpoint/2010/main" val="126104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58D85F-A586-4A3C-ABA7-CE24A77A8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47221-D32F-499E-8412-323511799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tool&#10;&#10;Description automatically generated">
            <a:extLst>
              <a:ext uri="{FF2B5EF4-FFF2-40B4-BE49-F238E27FC236}">
                <a16:creationId xmlns="" xmlns:a16="http://schemas.microsoft.com/office/drawing/2014/main" id="{2786EEE2-7CA0-4B0A-96C0-846B8E7D5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FC3668-232F-4FDE-8EC1-D0BE65448629}"/>
              </a:ext>
            </a:extLst>
          </p:cNvPr>
          <p:cNvSpPr txBox="1"/>
          <p:nvPr/>
        </p:nvSpPr>
        <p:spPr>
          <a:xfrm>
            <a:off x="177617" y="6354753"/>
            <a:ext cx="1855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Images from Unsplash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1643" y="3001341"/>
            <a:ext cx="4232635" cy="2601798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B7433A4-1758-4A81-AFC3-CAA04E2D26D5}"/>
              </a:ext>
            </a:extLst>
          </p:cNvPr>
          <p:cNvSpPr txBox="1"/>
          <p:nvPr/>
        </p:nvSpPr>
        <p:spPr>
          <a:xfrm>
            <a:off x="6809679" y="3134516"/>
            <a:ext cx="53922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he go out to do?</a:t>
            </a:r>
          </a:p>
        </p:txBody>
      </p:sp>
    </p:spTree>
    <p:extLst>
      <p:ext uri="{BB962C8B-B14F-4D97-AF65-F5344CB8AC3E}">
        <p14:creationId xmlns:p14="http://schemas.microsoft.com/office/powerpoint/2010/main" val="64295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58D85F-A586-4A3C-ABA7-CE24A77A8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47221-D32F-499E-8412-323511799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tool&#10;&#10;Description automatically generated">
            <a:extLst>
              <a:ext uri="{FF2B5EF4-FFF2-40B4-BE49-F238E27FC236}">
                <a16:creationId xmlns="" xmlns:a16="http://schemas.microsoft.com/office/drawing/2014/main" id="{2786EEE2-7CA0-4B0A-96C0-846B8E7D5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FC3668-232F-4FDE-8EC1-D0BE65448629}"/>
              </a:ext>
            </a:extLst>
          </p:cNvPr>
          <p:cNvSpPr txBox="1"/>
          <p:nvPr/>
        </p:nvSpPr>
        <p:spPr>
          <a:xfrm>
            <a:off x="177617" y="6354753"/>
            <a:ext cx="1855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Images from Unsplash</a:t>
            </a:r>
          </a:p>
        </p:txBody>
      </p:sp>
      <p:sp>
        <p:nvSpPr>
          <p:cNvPr id="4" name="Rectangle 3"/>
          <p:cNvSpPr/>
          <p:nvPr/>
        </p:nvSpPr>
        <p:spPr>
          <a:xfrm>
            <a:off x="7465576" y="3129020"/>
            <a:ext cx="4232635" cy="2601798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B7433A4-1758-4A81-AFC3-CAA04E2D26D5}"/>
              </a:ext>
            </a:extLst>
          </p:cNvPr>
          <p:cNvSpPr txBox="1"/>
          <p:nvPr/>
        </p:nvSpPr>
        <p:spPr>
          <a:xfrm>
            <a:off x="6875742" y="1886853"/>
            <a:ext cx="52737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went out to examine the condition of the walls</a:t>
            </a:r>
          </a:p>
        </p:txBody>
      </p:sp>
    </p:spTree>
    <p:extLst>
      <p:ext uri="{BB962C8B-B14F-4D97-AF65-F5344CB8AC3E}">
        <p14:creationId xmlns:p14="http://schemas.microsoft.com/office/powerpoint/2010/main" val="76814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58D85F-A586-4A3C-ABA7-CE24A77A8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47221-D32F-499E-8412-323511799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tool&#10;&#10;Description automatically generated">
            <a:extLst>
              <a:ext uri="{FF2B5EF4-FFF2-40B4-BE49-F238E27FC236}">
                <a16:creationId xmlns="" xmlns:a16="http://schemas.microsoft.com/office/drawing/2014/main" id="{2786EEE2-7CA0-4B0A-96C0-846B8E7D5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FC3668-232F-4FDE-8EC1-D0BE65448629}"/>
              </a:ext>
            </a:extLst>
          </p:cNvPr>
          <p:cNvSpPr txBox="1"/>
          <p:nvPr/>
        </p:nvSpPr>
        <p:spPr>
          <a:xfrm>
            <a:off x="177617" y="6354753"/>
            <a:ext cx="1855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Images from Unsplash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1643" y="3001341"/>
            <a:ext cx="4232635" cy="2601798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B7433A4-1758-4A81-AFC3-CAA04E2D26D5}"/>
              </a:ext>
            </a:extLst>
          </p:cNvPr>
          <p:cNvSpPr txBox="1"/>
          <p:nvPr/>
        </p:nvSpPr>
        <p:spPr>
          <a:xfrm>
            <a:off x="6718086" y="5187640"/>
            <a:ext cx="4836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he find?</a:t>
            </a:r>
          </a:p>
        </p:txBody>
      </p:sp>
    </p:spTree>
    <p:extLst>
      <p:ext uri="{BB962C8B-B14F-4D97-AF65-F5344CB8AC3E}">
        <p14:creationId xmlns:p14="http://schemas.microsoft.com/office/powerpoint/2010/main" val="1623299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58D85F-A586-4A3C-ABA7-CE24A77A8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47221-D32F-499E-8412-323511799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tool&#10;&#10;Description automatically generated">
            <a:extLst>
              <a:ext uri="{FF2B5EF4-FFF2-40B4-BE49-F238E27FC236}">
                <a16:creationId xmlns="" xmlns:a16="http://schemas.microsoft.com/office/drawing/2014/main" id="{2786EEE2-7CA0-4B0A-96C0-846B8E7D5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FC3668-232F-4FDE-8EC1-D0BE65448629}"/>
              </a:ext>
            </a:extLst>
          </p:cNvPr>
          <p:cNvSpPr txBox="1"/>
          <p:nvPr/>
        </p:nvSpPr>
        <p:spPr>
          <a:xfrm>
            <a:off x="177617" y="6354753"/>
            <a:ext cx="1855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Images from Unsplash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1643" y="3001341"/>
            <a:ext cx="4232635" cy="2601798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B7433A4-1758-4A81-AFC3-CAA04E2D26D5}"/>
              </a:ext>
            </a:extLst>
          </p:cNvPr>
          <p:cNvSpPr txBox="1"/>
          <p:nvPr/>
        </p:nvSpPr>
        <p:spPr>
          <a:xfrm>
            <a:off x="6969217" y="1372179"/>
            <a:ext cx="52227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lived by the conviction that the task ahead was nothing compared to the power behind him. </a:t>
            </a:r>
          </a:p>
        </p:txBody>
      </p:sp>
    </p:spTree>
    <p:extLst>
      <p:ext uri="{BB962C8B-B14F-4D97-AF65-F5344CB8AC3E}">
        <p14:creationId xmlns:p14="http://schemas.microsoft.com/office/powerpoint/2010/main" val="132001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118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9</cp:revision>
  <dcterms:created xsi:type="dcterms:W3CDTF">2022-02-22T15:25:05Z</dcterms:created>
  <dcterms:modified xsi:type="dcterms:W3CDTF">2022-02-28T13:59:06Z</dcterms:modified>
</cp:coreProperties>
</file>