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016E9-4035-46DF-969A-962708B3971D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ADFFF-3A4C-4FBF-95F4-54F566F97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26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196C-C556-48C4-B468-35DF0E2296E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1838-5D41-42B4-992D-B54A53D99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9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196C-C556-48C4-B468-35DF0E2296E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1838-5D41-42B4-992D-B54A53D99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1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196C-C556-48C4-B468-35DF0E2296E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1838-5D41-42B4-992D-B54A53D99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2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196C-C556-48C4-B468-35DF0E2296E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1838-5D41-42B4-992D-B54A53D99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9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196C-C556-48C4-B468-35DF0E2296E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1838-5D41-42B4-992D-B54A53D99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12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196C-C556-48C4-B468-35DF0E2296E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1838-5D41-42B4-992D-B54A53D99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5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196C-C556-48C4-B468-35DF0E2296E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1838-5D41-42B4-992D-B54A53D99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35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196C-C556-48C4-B468-35DF0E2296E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1838-5D41-42B4-992D-B54A53D99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0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196C-C556-48C4-B468-35DF0E2296E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1838-5D41-42B4-992D-B54A53D99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196C-C556-48C4-B468-35DF0E2296E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1838-5D41-42B4-992D-B54A53D99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7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196C-C556-48C4-B468-35DF0E2296E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1838-5D41-42B4-992D-B54A53D99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8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196C-C556-48C4-B468-35DF0E2296EE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1838-5D41-42B4-992D-B54A53D99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43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11</cp:revision>
  <cp:lastPrinted>2022-03-01T19:00:27Z</cp:lastPrinted>
  <dcterms:created xsi:type="dcterms:W3CDTF">2022-03-01T16:02:09Z</dcterms:created>
  <dcterms:modified xsi:type="dcterms:W3CDTF">2022-03-02T11:49:11Z</dcterms:modified>
</cp:coreProperties>
</file>