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0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058A0-23FB-4573-9B09-8B521DFF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064579-3A1D-4414-A3C2-5AF933A1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A4D576-B805-4B58-81BF-A024367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5F2985-DE07-4AA8-A1AA-489A9533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20EA2-76ED-4E82-BE49-89E12FD4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20135-2E18-4373-99F7-3F98BCCA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B62323-52B6-41C9-AAEC-A7CC0BCE6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DC6D3E-1A36-4549-9475-BE86DB26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285711-10F8-48E5-8077-6E39832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915D1-0BCD-4D85-861B-EE64CF6B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4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D2FECD-74B3-4DE3-B9BF-42026237E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B16D78-CF34-44EF-9904-614248E44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0C419A-1AA2-4E34-B59B-3793C3BB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8E1E3-5A2A-4AA3-B48D-1B0DD69A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BBA72-DEA0-40C3-AB8B-074D256B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2D02C-F2A6-46D3-A7A0-72C6FD68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CE04C-D4E3-4723-9479-AC8B8D60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687912-85C4-4304-B728-3526B9D3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43085-BEE2-4EB0-86FE-4DE3A9AA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E1A73-BE3D-4607-B564-8A0D6D59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E6413-5E61-4B68-B788-600917DF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2FA193-8D5C-42D8-94A2-FD7FA636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C3CB22-E043-44CB-ABA5-90DBDFD0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429E83-83F3-4DFA-B4A8-DB2B134A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55E82-2A1B-428C-B725-DB756E3B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B1945-0E89-4DCD-9C87-7FE2BB25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4FA41-CC8D-4050-8C30-D0AE0BC31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7F9C40-00D3-41EC-82EC-27063DB59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6349C-ACBB-4F68-9F92-3A4248F8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421122-FBC2-4696-A7FF-4AFF3FDB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3EA09E-6B44-417F-8242-70578634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5D208-D18B-40B3-825E-032824EC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B685FE-7FE9-4B39-B559-61F98264B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F2C810-6975-4ECA-A4DA-95288E59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188DA6-7408-4894-A5B4-720424419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5BD07D-67A2-42D6-9F60-1A75E999B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A977B3-D5C5-42E4-B0EA-FCE8E8E4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3E239B-44F2-43D0-9DEE-B79E7377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9C263F-8C3E-414A-A306-71251A02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EE948-E692-4C38-821B-3F8B6CB8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436467-B353-4967-98F7-7E189BE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071DED-E98D-48AA-AA64-F90D77D1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BA8B52-B21E-4015-9F86-4A43A764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45CF0-8138-4BAC-9E5E-88DA6C57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681B3D-E23C-4012-B20B-2CA98D7F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54D6B4-85E2-4631-B59B-C329EC58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47A90-2ADB-4255-AF8E-CBE4BFDD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82C0FC-7D28-4A35-B45F-B80F9E77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F508FF-8C97-4DF7-8258-DFB6FA3E7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7BAB91-4FAF-43DC-948A-E4B1B3C1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456FAA-7E58-4E89-984B-31EDF85A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F8C434-AECB-4434-9E97-B849486F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1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923DB-5BF3-41E4-8E28-3F5FA9DF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FBCDC0-7F10-4ED1-B099-1D69DA37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68A17D-EC96-4FE6-9C55-E06B05CF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61EE4F-C525-4F57-9F45-4B80B146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B48B89-BDB4-4318-974B-A8FF3B3F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37D5D5-2625-45EF-8D36-E32989E3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FA8B09-C62F-45FA-9568-25893C3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6F4F4-06E0-482E-82A1-B7558BE5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C5A4D-12DD-404B-95BB-EFC9156C3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B3A2-420D-40CF-A47D-059EF37AD294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9FCCBB-D1A8-46F2-B666-AD2E27B8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CDF73F-9CF6-4ABE-A5AC-56AEF1930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8D85F-A586-4A3C-ABA7-CE24A77A8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F47221-D32F-499E-8412-323511799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:a16="http://schemas.microsoft.com/office/drawing/2014/main" xmlns="" id="{2786EEE2-7CA0-4B0A-96C0-846B8E7D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FC3668-232F-4FDE-8EC1-D0BE65448629}"/>
              </a:ext>
            </a:extLst>
          </p:cNvPr>
          <p:cNvSpPr txBox="1"/>
          <p:nvPr/>
        </p:nvSpPr>
        <p:spPr>
          <a:xfrm>
            <a:off x="177617" y="6354753"/>
            <a:ext cx="185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from Unsplash</a:t>
            </a:r>
          </a:p>
        </p:txBody>
      </p:sp>
    </p:spTree>
    <p:extLst>
      <p:ext uri="{BB962C8B-B14F-4D97-AF65-F5344CB8AC3E}">
        <p14:creationId xmlns:p14="http://schemas.microsoft.com/office/powerpoint/2010/main" val="10281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16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4267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7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1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3</cp:revision>
  <dcterms:created xsi:type="dcterms:W3CDTF">2022-03-09T11:44:45Z</dcterms:created>
  <dcterms:modified xsi:type="dcterms:W3CDTF">2022-03-09T15:18:16Z</dcterms:modified>
</cp:coreProperties>
</file>