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70" r:id="rId4"/>
    <p:sldId id="27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5" d="100"/>
          <a:sy n="75" d="100"/>
        </p:scale>
        <p:origin x="25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1058A0-23FB-4573-9B09-8B521DFF0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A064579-3A1D-4414-A3C2-5AF933A127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DA4D576-B805-4B58-81BF-A024367D1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B3A2-420D-40CF-A47D-059EF37AD294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F5F2985-DE07-4AA8-A1AA-489A95332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7920EA2-76ED-4E82-BE49-89E12FD4A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B934-EC72-4B55-853E-A2961FFEB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445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F20135-2E18-4373-99F7-3F98BCCA2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6B62323-52B6-41C9-AAEC-A7CC0BCE6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EDC6D3E-1A36-4549-9475-BE86DB26E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B3A2-420D-40CF-A47D-059EF37AD294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285711-10F8-48E5-8077-6E398322D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BB915D1-0BCD-4D85-861B-EE64CF6B0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B934-EC72-4B55-853E-A2961FFEB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241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7D2FECD-74B3-4DE3-B9BF-42026237EB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AB16D78-CF34-44EF-9904-614248E448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A0C419A-1AA2-4E34-B59B-3793C3BB1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B3A2-420D-40CF-A47D-059EF37AD294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738E1E3-5A2A-4AA3-B48D-1B0DD69A7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8BBBA72-DEA0-40C3-AB8B-074D256B7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B934-EC72-4B55-853E-A2961FFEB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436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D2D02C-F2A6-46D3-A7A0-72C6FD686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8CE04C-D4E3-4723-9479-AC8B8D60F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D687912-85C4-4304-B728-3526B9D36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B3A2-420D-40CF-A47D-059EF37AD294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743085-BEE2-4EB0-86FE-4DE3A9AA2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A8E1A73-BE3D-4607-B564-8A0D6D593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B934-EC72-4B55-853E-A2961FFEB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860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CE6413-5E61-4B68-B788-600917DFA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12FA193-8D5C-42D8-94A2-FD7FA636A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4C3CB22-E043-44CB-ABA5-90DBDFD0D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B3A2-420D-40CF-A47D-059EF37AD294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3429E83-83F3-4DFA-B4A8-DB2B134A4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855E82-2A1B-428C-B725-DB756E3B9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B934-EC72-4B55-853E-A2961FFEB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33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FB1945-0E89-4DCD-9C87-7FE2BB25B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F4FA41-CC8D-4050-8C30-D0AE0BC316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C7F9C40-00D3-41EC-82EC-27063DB59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116349C-ACBB-4F68-9F92-3A4248F8B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B3A2-420D-40CF-A47D-059EF37AD294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C421122-FBC2-4696-A7FF-4AFF3FDB0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23EA09E-6B44-417F-8242-705786344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B934-EC72-4B55-853E-A2961FFEB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19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F5D208-D18B-40B3-825E-032824EC3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9B685FE-7FE9-4B39-B559-61F98264B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DF2C810-6975-4ECA-A4DA-95288E59E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C188DA6-7408-4894-A5B4-7204244193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F5BD07D-67A2-42D6-9F60-1A75E999B4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FA977B3-D5C5-42E4-B0EA-FCE8E8E46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B3A2-420D-40CF-A47D-059EF37AD294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B3E239B-44F2-43D0-9DEE-B79E73773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19C263F-8C3E-414A-A306-71251A020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B934-EC72-4B55-853E-A2961FFEB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892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EEE948-E692-4C38-821B-3F8B6CB86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6436467-B353-4967-98F7-7E189BEBB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B3A2-420D-40CF-A47D-059EF37AD294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6071DED-E98D-48AA-AA64-F90D77D14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4BA8B52-B21E-4015-9F86-4A43A764A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B934-EC72-4B55-853E-A2961FFEB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55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F945CF0-8138-4BAC-9E5E-88DA6C577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B3A2-420D-40CF-A47D-059EF37AD294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F681B3D-E23C-4012-B20B-2CA98D7F3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F54D6B4-85E2-4631-B59B-C329EC58F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B934-EC72-4B55-853E-A2961FFEB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718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447A90-2ADB-4255-AF8E-CBE4BFDD1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82C0FC-7D28-4A35-B45F-B80F9E772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4F508FF-8C97-4DF7-8258-DFB6FA3E7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77BAB91-4FAF-43DC-948A-E4B1B3C1C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B3A2-420D-40CF-A47D-059EF37AD294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3456FAA-7E58-4E89-984B-31EDF85A4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FF8C434-AECB-4434-9E97-B849486FA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B934-EC72-4B55-853E-A2961FFEB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813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F923DB-5BF3-41E4-8E28-3F5FA9DF2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9FBCDC0-7F10-4ED1-B099-1D69DA3762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168A17D-EC96-4FE6-9C55-E06B05CF6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D61EE4F-C525-4F57-9F45-4B80B1461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B3A2-420D-40CF-A47D-059EF37AD294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3B48B89-BDB4-4318-974B-A8FF3B3FC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D37D5D5-2625-45EF-8D36-E32989E30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B934-EC72-4B55-853E-A2961FFEB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914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CFA8B09-C62F-45FA-9568-25893C3FA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216F4F4-06E0-482E-82A1-B7558BE5EE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4C5A4D-12DD-404B-95BB-EFC9156C36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DB3A2-420D-40CF-A47D-059EF37AD294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9FCCBB-D1A8-46F2-B666-AD2E27B83D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CDF73F-9CF6-4ABE-A5AC-56AEF19304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DB934-EC72-4B55-853E-A2961FFEB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43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58D85F-A586-4A3C-ABA7-CE24A77A83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FF47221-D32F-499E-8412-3235117991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 descr="A picture containing text, tool&#10;&#10;Description automatically generated">
            <a:extLst>
              <a:ext uri="{FF2B5EF4-FFF2-40B4-BE49-F238E27FC236}">
                <a16:creationId xmlns:a16="http://schemas.microsoft.com/office/drawing/2014/main" xmlns="" id="{2786EEE2-7CA0-4B0A-96C0-846B8E7D57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4FC3668-232F-4FDE-8EC1-D0BE65448629}"/>
              </a:ext>
            </a:extLst>
          </p:cNvPr>
          <p:cNvSpPr txBox="1"/>
          <p:nvPr/>
        </p:nvSpPr>
        <p:spPr>
          <a:xfrm>
            <a:off x="177617" y="6354753"/>
            <a:ext cx="1855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Images from Unsplash</a:t>
            </a:r>
          </a:p>
        </p:txBody>
      </p:sp>
    </p:spTree>
    <p:extLst>
      <p:ext uri="{BB962C8B-B14F-4D97-AF65-F5344CB8AC3E}">
        <p14:creationId xmlns:p14="http://schemas.microsoft.com/office/powerpoint/2010/main" val="102812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0571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2424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3689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3030</TotalTime>
  <Words>3</Words>
  <Application>Microsoft Office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8</cp:revision>
  <dcterms:created xsi:type="dcterms:W3CDTF">2022-03-09T11:44:45Z</dcterms:created>
  <dcterms:modified xsi:type="dcterms:W3CDTF">2022-03-30T14:16:09Z</dcterms:modified>
</cp:coreProperties>
</file>