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31CC4A-1439-4214-8BD3-E32E11097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6D7D4B0-FC9E-4617-B389-636F08CC2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4C466B1-EAAA-41B8-8B82-E3247696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BB71EE-7414-49B1-804D-FBC5FDFCA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182F69-4FF2-4715-9C28-0B340CBA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40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43095B-8DEA-4C35-B2A8-D735C7AA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B7F1DDF-02F9-4A75-A21B-7F5FFF13A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BC8C17-AA7D-485D-807B-18EE0B4B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5C28BB-82EC-4415-8A31-CB2709751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20B88A-D50D-4BF5-970B-7F85418A4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55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EA15FC9-198E-4D51-BFB4-F760491A70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6A61F6A-727C-456F-ABFF-89EA744D2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C1488F-4FF5-45F0-9446-6D96B3B88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A4C746-FF0F-490E-AA72-F89C8B1F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8FF01E-F828-495A-85CF-2371B2CD2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27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C77951-14EA-4243-97BF-7BA7482F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4655979-3FDD-4FD4-BAB5-A889AB027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E6382F4-E79F-4E7D-9436-6B086E744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B6B1C0-3F9F-4B15-91D1-9A2D7ED61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D476F9-4B82-4025-A68A-87EDA1F25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58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7570B3-B9F2-46B4-8FF7-5D0232CAA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D92BA70-1D0B-4EE0-88F8-7AFE870F4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F133C6D-71B6-46F1-A7CA-95A38C24B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8150F5-88DC-466C-92FB-527B92252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78F0C8-D5A7-4430-805F-3E77C00E5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23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08A361-6C54-42F2-82EA-474D7B831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D2C3FD-6413-45D9-B380-4156EC67D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405171D-7413-4AF2-80C2-E8B81212F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C54E4BC-D875-4AFD-A778-036ADB39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EEBAD14-7662-4930-A788-880690F60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753E998-4905-44A4-94CF-4D01F49D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09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C0D7D6-F282-4D4D-B08A-5F770FF01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7694F7E-C575-484B-967B-CA444F133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E3975E8-B680-494A-AED0-41D399E79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81EBD29-E256-49CE-AA3F-965612AB36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B0BB5D5-96D6-4086-B3D9-C853D8BC2D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B18F672-2459-408C-B94D-3B366FC63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FAFD8BA-77D2-420C-813D-C0CDBF76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2A048FB-9B15-491C-97F3-D030100DC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86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DCF716-1CDD-4797-B036-87DB26B4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F7DFA2D-D1FE-4B1A-9276-964D2E8BB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3B32EB6-A4D8-4FE8-B3C9-ED98F328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389054A-2CD8-4047-A62F-EE81CE5EC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5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0DD4A1F-F595-47C0-8A8F-313A265E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3E39445-FA2E-4FF5-A132-0A97BC57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7997272-F951-46A1-85B8-2E9BF769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3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17E7FA-ADE2-45CE-88B0-144655EC1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0B7FEB-DDB5-4CBA-919C-EDCB45AA6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8EE1D66-4538-4246-948F-BE3278745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896706E-CEA8-4833-9844-37584622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A2CA2F4-663E-48A2-BD3D-C465B2BE8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9B8558C-9B72-48A7-86EE-C55338F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50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37181E-2338-4A73-B7DA-3F1F6F02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207C264-EDFA-4243-870B-748182B38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4CE8B96-546C-488B-AF56-55E278D6B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C80CF9-7C50-4110-87B2-10A35B84A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C84C779-8ABA-435F-A6B0-229035B4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28B094D-8A6D-40EF-AFD3-1841C9EC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24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8322A86-8A65-4BB9-A140-9F6BE6705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D11606D-43BC-4BA2-BB36-B54CDA113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A06F9F4-3632-4919-92E0-B781DD0C07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4A2BA-0657-497D-8AEE-42093D7E3E06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F5B0A0-BBD2-4EE5-8779-AE2F3C859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87A950-CFFA-472A-9BE5-B862C8922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1E95-FCCB-4D13-B704-F58D718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5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34" y="0"/>
            <a:ext cx="122851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45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4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154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Palm Sunday</dc:title>
  <dc:creator>Dave Llewellyn</dc:creator>
  <cp:lastModifiedBy>Microsoft account</cp:lastModifiedBy>
  <cp:revision>5</cp:revision>
  <dcterms:created xsi:type="dcterms:W3CDTF">2022-04-07T14:53:06Z</dcterms:created>
  <dcterms:modified xsi:type="dcterms:W3CDTF">2022-04-07T15:39:44Z</dcterms:modified>
</cp:coreProperties>
</file>