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EA4BA1-C672-44C3-B8C8-64EEB5CD5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1D5F113-5D93-44F0-8F60-A69C8BA7C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781824-BEFD-417F-A90A-A34F7951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CA44E2-97F0-47A2-BB0A-D4215ACC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08DC32-3B74-4E42-A8AA-131F3353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3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37C58-BD5D-4D46-BDA3-A1C6A3E9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04EADC-3C0A-440A-B36C-A9E1A764B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A2E843-2EB0-409B-ADFD-66AF8646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09F00D-3632-4A4D-85DF-E75F213A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40BA4A-453C-46ED-BEA7-BA24C8D6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61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8243AB-9AF4-4F10-A2FB-8D8DEFECD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CBFDEB-DA68-4B2A-A836-EE6887760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79262F-27D9-42F7-846A-07FEF7C7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2834A0-A4F3-415B-9852-E9A23330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8B72E0-632B-4009-B803-502DA1B9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2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226BBA-91C3-49C4-B865-5515264B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201558-D9FA-4A7C-B38F-807AFE22E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9E988B-0389-4BAF-B31B-70B0E6AD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EAFE33-C6A1-4F25-ADBD-BDEB36F3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E689CB-78E8-47D3-83E9-8874FEA7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4E1514-EF07-41E9-8F03-4D7BFCC1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253AE2-8A43-41B4-A3B1-9ACE85CD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66232D-A753-4E3B-AD39-348B79C1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B87579-EF07-40CA-AA69-59E16396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DF820B-BA03-4727-B764-E29F662B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E6CC8-02A1-41E2-8370-1AFC8AE8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AD80C6-F617-40A1-AE65-B500D0C91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E5F116-6D57-48EC-BE2C-44AA12384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A6A10F-081F-4365-9721-EE809DDC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651315-8A20-47DD-83D6-F1A5A104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FD2451-C14D-460D-9BD4-86F64030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1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613024-469A-483E-9999-697E7FB6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EBE8A3-9B14-48A7-B6ED-BEB155FBC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CE0336-1AA1-44B5-A6D6-AA0565D5A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CB6038A-8A9C-430E-8D6C-EE031E6F0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D080F2-77B0-4671-9623-B5F44228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5780E6-04EA-4842-B737-A3CD56DF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870C6E-2016-4E0A-93D9-2B6CCFC8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3272B96-1EC8-4347-95C1-3A2B53FA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7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A09D9-E9B1-4554-AA15-729225CE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05FC19-10F0-4A08-8C7A-B09B3AE8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E06628-981B-4058-B5FB-C49F1E72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3680BAF-4D7E-418F-BBCE-E6D03381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3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1274F1E-D1C2-4821-A020-DC36B633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F824D8-A65C-46DE-BAD6-AD064FBF8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709AEE-FA2B-4399-A7F4-E952B87F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8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1CE18A-19B4-40FC-9429-87DC1BB6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510DDE-BB94-4B67-B1DA-87D8EB5B2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274794-C8A9-41CA-823E-58B3F32F7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9E20AF-1353-43DA-BA47-755A5B73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19BEF3-2A17-4D32-AC35-3769FCC5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66B4E7-0F07-4C64-BF05-6E299E9C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6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2F8E57-F6F4-4AA2-870B-3225A645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1816E0-5C2B-4537-9FF8-907DA9C8D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A0F266-906D-440C-ADBC-D01E918BB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9B3303-CB56-43E9-B16F-C26D2885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CCC799-8F44-420C-B4EB-072C4C7F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4107A1-0044-43A0-B0E6-84957DE2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3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7DD0B97-7824-4E13-84B8-780814D1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93F4F-3979-45B8-969C-96E48B531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9099C1-8659-4EE3-A91E-67FA85099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6243-FC5B-4FA1-9281-129C1A57BA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00F937-6C97-4E03-83B7-653F68E2E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416148-2031-43DE-BB29-AA8352413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801F-05CA-499E-93B5-0FD650FC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7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33" y="0"/>
            <a:ext cx="12285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6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7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3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1267" cy="68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1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8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0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0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8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4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2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changes everything?</dc:title>
  <dc:creator>Dave Llewellyn</dc:creator>
  <cp:lastModifiedBy>Microsoft account</cp:lastModifiedBy>
  <cp:revision>9</cp:revision>
  <dcterms:created xsi:type="dcterms:W3CDTF">2022-04-12T11:18:23Z</dcterms:created>
  <dcterms:modified xsi:type="dcterms:W3CDTF">2022-04-13T13:09:09Z</dcterms:modified>
</cp:coreProperties>
</file>