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17DA2D-A38B-4D15-B804-FC2A7BA66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5862051-EC91-4039-9A92-B3A9CFF21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57BE58-EF23-46FA-ABF9-AA742BC8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D429F0-A554-4558-9197-3264C37F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7F0371-3A8E-4CB7-BD58-828561A68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6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9002A0-CF7F-4358-B51B-3D2C2AE5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DB642CE-5959-4A7C-A9B8-2345C46A1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1D18B6-196D-42AE-86E2-1B26ED5A5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EDA362-073A-419A-97CF-46C0C386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D991C0F-665E-4C4B-B3C3-84A4C15F0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66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6724690-40A6-4040-89D1-25ED4FA908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0049315-437C-4D89-A6D9-7C2A2C27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D62193-6CB6-4895-8956-E448706E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D1D52E0-463D-4590-AFBF-7EE2212B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D1B595-6D4B-4721-B7BF-3BA50E8B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80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7D3A97-80B4-4D19-B622-7B7E2FE4A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A51A5A-A433-4156-BE58-61CC8C04C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F437D92-019F-4AD2-BDB3-E143EA3B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836992-528E-446E-BBE9-8B43DD5D1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FB4281-3E31-4898-A9FE-BE59B47E7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7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0020E5-0CB6-4D69-BC6B-6188786A2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128B8B4-61CB-49FC-A7A3-4965C8302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3DBBE43-F7BE-44F5-95DD-EC0DE1A96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FAC209-F410-4621-890C-AC7EE57B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EEBEF1-61CE-4A8F-A69C-33B893F6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9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65EA4C-EF8C-4CC4-93ED-3D14EF5C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D17359-D20D-4FD5-AE21-6EBB95208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EBF8F7-94DE-4C8E-B6FB-A24CDC0CC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5B24D2E-C0BF-4A7E-AE4A-C6B2630E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02E0030-75DF-4376-BBF1-523B7BC4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1619C63-8EC8-4008-B5FE-AF5033F0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16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CDB3C8-6267-43D9-A7F3-957013EE9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64DFF69-42D7-4728-9731-A508B58D5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F567C00-D5E8-4CE7-ADEA-39DAA2B1E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403999B-5CC3-4043-A5C2-77D30956C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C747F52-CDE4-453A-ADB7-DEC512598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2EA04EC-54BE-4E27-9BD8-4BB87B10C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6938211-67D8-4FE8-A023-927A279D0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48F183-6CE4-4982-9AF8-B0C93F5A2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29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E135D-8ADB-469C-A66D-219C0E121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8BD7AC2-5DFF-4135-9DDD-E64D12CE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EC5092F-4FFD-4F7A-95F0-873614D0C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486B5E1-B133-4C3E-B412-3A32BD321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D456C10-FE6C-42BD-97DF-1DBEA8A62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E70BABF-B4B0-477A-B5F4-3795A5FA0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FBC9E8C-8846-407B-99EA-F0708D51E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12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FF2B6E-4B1A-43E6-B6AF-25A19CB3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265EF1-40FF-4A52-99DA-34B311FC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5AC09E-D486-4CAA-9E57-54D0689B8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A07358-1392-46AF-8AD9-9A6AF9E3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6376C6B-BBE2-444A-82A2-ADA18740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6930170-8D28-4B08-BAC8-2B3D8CCB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60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762663-4F9F-4B5D-AEC5-F26E091E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3E371AF-FA80-4DEE-B2F2-884BDE92E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5F9BDE2-7BAA-4D03-82DA-11C2B1384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08146F2-7834-49AB-BA8C-76F83CB53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2C1357B-B82B-4C3E-8751-E3FAC627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B054EC-0174-4D93-BD20-696CB37B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28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F3F7A7D-4100-4D9D-910D-068B1979E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288D94A-5158-46A9-9477-8725B56E5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B50F2F-6126-4A00-BA27-C3354307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336D-4442-4FA3-AFFF-DD10DD603FBE}" type="datetimeFigureOut">
              <a:rPr lang="en-GB" smtClean="0"/>
              <a:t>04/05/2022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BD13EF-25AE-4442-905F-A01E459E7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3C0BBC-E76C-4676-8847-5643E8CE0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581E1-E46C-47D9-9F08-CF954BE38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0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411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83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35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3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80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33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according to God’s design</dc:title>
  <dc:creator>Dave Llewellyn</dc:creator>
  <cp:lastModifiedBy>Microsoft account</cp:lastModifiedBy>
  <cp:revision>9</cp:revision>
  <dcterms:created xsi:type="dcterms:W3CDTF">2022-04-27T08:42:39Z</dcterms:created>
  <dcterms:modified xsi:type="dcterms:W3CDTF">2022-05-04T13:18:51Z</dcterms:modified>
</cp:coreProperties>
</file>