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5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7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93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71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8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57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02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2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6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56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91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1805B-DA58-4CF4-B1D0-C780F9BFBAEF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CE21D-A0B9-42DE-B3F6-1BE28F66C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81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64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4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21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46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427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9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81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50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Microsoft account</cp:lastModifiedBy>
  <cp:revision>11</cp:revision>
  <dcterms:created xsi:type="dcterms:W3CDTF">2022-05-14T09:42:58Z</dcterms:created>
  <dcterms:modified xsi:type="dcterms:W3CDTF">2022-05-15T15:13:50Z</dcterms:modified>
</cp:coreProperties>
</file>