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2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17DA2D-A38B-4D15-B804-FC2A7BA66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5862051-EC91-4039-9A92-B3A9CFF21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E057BE58-EF23-46FA-ABF9-AA742BC83081}"/>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5" name="Footer Placeholder 4">
            <a:extLst>
              <a:ext uri="{FF2B5EF4-FFF2-40B4-BE49-F238E27FC236}">
                <a16:creationId xmlns="" xmlns:a16="http://schemas.microsoft.com/office/drawing/2014/main" id="{36D429F0-A554-4558-9197-3264C37FC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77F0371-3A8E-4CB7-BD58-828561A68A4D}"/>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374756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9002A0-CF7F-4358-B51B-3D2C2AE52A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DB642CE-5959-4A7C-A9B8-2345C46A1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31D18B6-196D-42AE-86E2-1B26ED5A5E06}"/>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5" name="Footer Placeholder 4">
            <a:extLst>
              <a:ext uri="{FF2B5EF4-FFF2-40B4-BE49-F238E27FC236}">
                <a16:creationId xmlns="" xmlns:a16="http://schemas.microsoft.com/office/drawing/2014/main" id="{93EDA362-073A-419A-97CF-46C0C386A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D991C0F-665E-4C4B-B3C3-84A4C15F01D9}"/>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107466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6724690-40A6-4040-89D1-25ED4FA908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0049315-437C-4D89-A6D9-7C2A2C274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2D62193-6CB6-4895-8956-E448706E810A}"/>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5" name="Footer Placeholder 4">
            <a:extLst>
              <a:ext uri="{FF2B5EF4-FFF2-40B4-BE49-F238E27FC236}">
                <a16:creationId xmlns="" xmlns:a16="http://schemas.microsoft.com/office/drawing/2014/main" id="{8D1D52E0-463D-4590-AFBF-7EE2212B8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5D1B595-6D4B-4721-B7BF-3BA50E8BA3F3}"/>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368580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7D3A97-80B4-4D19-B622-7B7E2FE4AD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9A51A5A-A433-4156-BE58-61CC8C04C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F437D92-019F-4AD2-BDB3-E143EA3BAF27}"/>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5" name="Footer Placeholder 4">
            <a:extLst>
              <a:ext uri="{FF2B5EF4-FFF2-40B4-BE49-F238E27FC236}">
                <a16:creationId xmlns="" xmlns:a16="http://schemas.microsoft.com/office/drawing/2014/main" id="{9E836992-528E-446E-BBE9-8B43DD5D1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CFB4281-3E31-4898-A9FE-BE59B47E72CC}"/>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388987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0E5-0CB6-4D69-BC6B-6188786A20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128B8B4-61CB-49FC-A7A3-4965C8302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3DBBE43-F7BE-44F5-95DD-EC0DE1A969C2}"/>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5" name="Footer Placeholder 4">
            <a:extLst>
              <a:ext uri="{FF2B5EF4-FFF2-40B4-BE49-F238E27FC236}">
                <a16:creationId xmlns="" xmlns:a16="http://schemas.microsoft.com/office/drawing/2014/main" id="{85FAC209-F410-4621-890C-AC7EE57B86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EEEBEF1-61CE-4A8F-A69C-33B893F6BCAC}"/>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243739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65EA4C-EF8C-4CC4-93ED-3D14EF5C7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CD17359-D20D-4FD5-AE21-6EBB95208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D9EBF8F7-94DE-4C8E-B6FB-A24CDC0CC1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95B24D2E-C0BF-4A7E-AE4A-C6B2630ECD9F}"/>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6" name="Footer Placeholder 5">
            <a:extLst>
              <a:ext uri="{FF2B5EF4-FFF2-40B4-BE49-F238E27FC236}">
                <a16:creationId xmlns="" xmlns:a16="http://schemas.microsoft.com/office/drawing/2014/main" id="{002E0030-75DF-4376-BBF1-523B7BC445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1619C63-8EC8-4008-B5FE-AF5033F05C3C}"/>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418716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CDB3C8-6267-43D9-A7F3-957013EE91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64DFF69-42D7-4728-9731-A508B58D5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F567C00-D5E8-4CE7-ADEA-39DAA2B1E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403999B-5CC3-4043-A5C2-77D30956C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C747F52-CDE4-453A-ADB7-DEC512598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2EA04EC-54BE-4E27-9BD8-4BB87B10C0C5}"/>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8" name="Footer Placeholder 7">
            <a:extLst>
              <a:ext uri="{FF2B5EF4-FFF2-40B4-BE49-F238E27FC236}">
                <a16:creationId xmlns="" xmlns:a16="http://schemas.microsoft.com/office/drawing/2014/main" id="{46938211-67D8-4FE8-A023-927A279D0B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048F183-6CE4-4982-9AF8-B0C93F5A2389}"/>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420229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E135D-8ADB-469C-A66D-219C0E1210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8BD7AC2-5DFF-4135-9DDD-E64D12CE6029}"/>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4" name="Footer Placeholder 3">
            <a:extLst>
              <a:ext uri="{FF2B5EF4-FFF2-40B4-BE49-F238E27FC236}">
                <a16:creationId xmlns="" xmlns:a16="http://schemas.microsoft.com/office/drawing/2014/main" id="{BEC5092F-4FFD-4F7A-95F0-873614D0C1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486B5E1-B133-4C3E-B412-3A32BD321F2A}"/>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11141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D456C10-FE6C-42BD-97DF-1DBEA8A6200A}"/>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3" name="Footer Placeholder 2">
            <a:extLst>
              <a:ext uri="{FF2B5EF4-FFF2-40B4-BE49-F238E27FC236}">
                <a16:creationId xmlns="" xmlns:a16="http://schemas.microsoft.com/office/drawing/2014/main" id="{CE70BABF-B4B0-477A-B5F4-3795A5FA0F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8FBC9E8C-8846-407B-99EA-F0708D51E2C0}"/>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269612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F2B6E-4B1A-43E6-B6AF-25A19CB3F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6265EF1-40FF-4A52-99DA-34B311FCC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E5AC09E-D486-4CAA-9E57-54D0689B8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9A07358-1392-46AF-8AD9-9A6AF9E36CBD}"/>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6" name="Footer Placeholder 5">
            <a:extLst>
              <a:ext uri="{FF2B5EF4-FFF2-40B4-BE49-F238E27FC236}">
                <a16:creationId xmlns="" xmlns:a16="http://schemas.microsoft.com/office/drawing/2014/main" id="{66376C6B-BBE2-444A-82A2-ADA1874078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6930170-8D28-4B08-BAC8-2B3D8CCBAE25}"/>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289660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762663-4F9F-4B5D-AEC5-F26E091E9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3E371AF-FA80-4DEE-B2F2-884BDE92E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5F9BDE2-7BAA-4D03-82DA-11C2B1384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8146F2-7834-49AB-BA8C-76F83CB53F00}"/>
              </a:ext>
            </a:extLst>
          </p:cNvPr>
          <p:cNvSpPr>
            <a:spLocks noGrp="1"/>
          </p:cNvSpPr>
          <p:nvPr>
            <p:ph type="dt" sz="half" idx="10"/>
          </p:nvPr>
        </p:nvSpPr>
        <p:spPr/>
        <p:txBody>
          <a:bodyPr/>
          <a:lstStyle/>
          <a:p>
            <a:fld id="{8F38336D-4442-4FA3-AFFF-DD10DD603FBE}" type="datetimeFigureOut">
              <a:rPr lang="en-GB" smtClean="0"/>
              <a:t>18/05/2022</a:t>
            </a:fld>
            <a:endParaRPr lang="en-GB"/>
          </a:p>
        </p:txBody>
      </p:sp>
      <p:sp>
        <p:nvSpPr>
          <p:cNvPr id="6" name="Footer Placeholder 5">
            <a:extLst>
              <a:ext uri="{FF2B5EF4-FFF2-40B4-BE49-F238E27FC236}">
                <a16:creationId xmlns="" xmlns:a16="http://schemas.microsoft.com/office/drawing/2014/main" id="{32C1357B-B82B-4C3E-8751-E3FAC627F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CB054EC-0174-4D93-BD20-696CB37BD422}"/>
              </a:ext>
            </a:extLst>
          </p:cNvPr>
          <p:cNvSpPr>
            <a:spLocks noGrp="1"/>
          </p:cNvSpPr>
          <p:nvPr>
            <p:ph type="sldNum" sz="quarter" idx="12"/>
          </p:nvPr>
        </p:nvSpPr>
        <p:spPr/>
        <p:txBody>
          <a:bodyPr/>
          <a:lstStyle/>
          <a:p>
            <a:fld id="{E99581E1-E46C-47D9-9F08-CF954BE38F82}" type="slidenum">
              <a:rPr lang="en-GB" smtClean="0"/>
              <a:t>‹#›</a:t>
            </a:fld>
            <a:endParaRPr lang="en-GB"/>
          </a:p>
        </p:txBody>
      </p:sp>
    </p:spTree>
    <p:extLst>
      <p:ext uri="{BB962C8B-B14F-4D97-AF65-F5344CB8AC3E}">
        <p14:creationId xmlns:p14="http://schemas.microsoft.com/office/powerpoint/2010/main" val="384628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F3F7A7D-4100-4D9D-910D-068B1979E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288D94A-5158-46A9-9477-8725B56E5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1B50F2F-6126-4A00-BA27-C33543076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8336D-4442-4FA3-AFFF-DD10DD603FBE}" type="datetimeFigureOut">
              <a:rPr lang="en-GB" smtClean="0"/>
              <a:t>18/05/2022</a:t>
            </a:fld>
            <a:endParaRPr lang="en-GB"/>
          </a:p>
        </p:txBody>
      </p:sp>
      <p:sp>
        <p:nvSpPr>
          <p:cNvPr id="5" name="Footer Placeholder 4">
            <a:extLst>
              <a:ext uri="{FF2B5EF4-FFF2-40B4-BE49-F238E27FC236}">
                <a16:creationId xmlns="" xmlns:a16="http://schemas.microsoft.com/office/drawing/2014/main" id="{48BD13EF-25AE-4442-905F-A01E459E7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B3C0BBC-E76C-4676-8847-5643E8CE0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81E1-E46C-47D9-9F08-CF954BE38F82}" type="slidenum">
              <a:rPr lang="en-GB" smtClean="0"/>
              <a:t>‹#›</a:t>
            </a:fld>
            <a:endParaRPr lang="en-GB"/>
          </a:p>
        </p:txBody>
      </p:sp>
    </p:spTree>
    <p:extLst>
      <p:ext uri="{BB962C8B-B14F-4D97-AF65-F5344CB8AC3E}">
        <p14:creationId xmlns:p14="http://schemas.microsoft.com/office/powerpoint/2010/main" val="194701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4118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13830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701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356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918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807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27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 xmlns:a16="http://schemas.microsoft.com/office/drawing/2014/main" id="{53F43223-1F01-D9CA-300B-191BF861568B}"/>
              </a:ext>
            </a:extLst>
          </p:cNvPr>
          <p:cNvSpPr txBox="1"/>
          <p:nvPr/>
        </p:nvSpPr>
        <p:spPr>
          <a:xfrm>
            <a:off x="368391" y="782833"/>
            <a:ext cx="11643799" cy="4401205"/>
          </a:xfrm>
          <a:prstGeom prst="rect">
            <a:avLst/>
          </a:prstGeom>
          <a:noFill/>
        </p:spPr>
        <p:txBody>
          <a:bodyPr wrap="square" rtlCol="0">
            <a:spAutoFit/>
          </a:bodyPr>
          <a:lstStyle/>
          <a:p>
            <a:r>
              <a:rPr lang="en-GB" sz="4000" b="1" dirty="0">
                <a:solidFill>
                  <a:schemeClr val="bg1"/>
                </a:solidFill>
                <a:effectLst>
                  <a:outerShdw blurRad="38100" dist="38100" dir="2700000" algn="tl">
                    <a:srgbClr val="000000">
                      <a:alpha val="43137"/>
                    </a:srgbClr>
                  </a:outerShdw>
                </a:effectLst>
              </a:rPr>
              <a:t>"It should be emphasized that this type of revelation is clearly subordinate to Scripture.  In fact, the primary way in which the Spirit communicates to us is through the Bible.  All other perceived communication from Him should be gauged by Scripture and by the spiritual discernment of seasoned saints.“</a:t>
            </a:r>
          </a:p>
          <a:p>
            <a:r>
              <a:rPr lang="en-GB" sz="4000" b="1" dirty="0">
                <a:solidFill>
                  <a:schemeClr val="bg1"/>
                </a:solidFill>
                <a:effectLst>
                  <a:outerShdw blurRad="38100" dist="38100" dir="2700000" algn="tl">
                    <a:srgbClr val="000000">
                      <a:alpha val="43137"/>
                    </a:srgbClr>
                  </a:outerShdw>
                </a:effectLst>
              </a:rPr>
              <a:t>Larry Hart</a:t>
            </a:r>
          </a:p>
        </p:txBody>
      </p:sp>
    </p:spTree>
    <p:extLst>
      <p:ext uri="{BB962C8B-B14F-4D97-AF65-F5344CB8AC3E}">
        <p14:creationId xmlns:p14="http://schemas.microsoft.com/office/powerpoint/2010/main" val="247830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496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56</Words>
  <Application>Microsoft Office PowerPoint</Application>
  <PresentationFormat>Widescreen</PresentationFormat>
  <Paragraphs>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according to God’s design</dc:title>
  <dc:creator>Dave Llewellyn</dc:creator>
  <cp:lastModifiedBy>Microsoft account</cp:lastModifiedBy>
  <cp:revision>14</cp:revision>
  <dcterms:created xsi:type="dcterms:W3CDTF">2022-04-27T08:42:39Z</dcterms:created>
  <dcterms:modified xsi:type="dcterms:W3CDTF">2022-05-18T14:17:08Z</dcterms:modified>
</cp:coreProperties>
</file>