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095775-EEEA-9F74-E7D8-0EF301F39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099ED8-B6D0-7DBB-408F-E0D566B73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D98971-C8A6-9BF9-1CCA-3328C2CF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C0C5-8554-4820-A498-5C3E905DE61C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6758E1-07F3-BD8D-096E-3341A2D3F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A1C333-7D28-D30D-3583-165D12C6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872-2545-4C9C-8C36-D1BD5DDAD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56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B13D5E-1057-FA30-92DC-B7C80F41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F5A8E1-7E81-019D-BC24-1ADDD242A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A1AB19-D959-7086-D18E-1961F030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C0C5-8554-4820-A498-5C3E905DE61C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22356E-79FD-0D4F-2EF5-74347833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3BBDC8-F105-7DBE-2D4A-5B8483D26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872-2545-4C9C-8C36-D1BD5DDAD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40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3DE8B99-E091-D23F-CE63-D637BBD13F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D63CB20-D024-6A94-82A7-DB4DC593F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484EF4-654F-0077-A1E9-C9FDC26DD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C0C5-8554-4820-A498-5C3E905DE61C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50A6E2-3796-23DB-4F8D-04B05490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C120CE-44E5-16F7-B091-11DF5F9F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872-2545-4C9C-8C36-D1BD5DDAD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48786B-F80D-29D3-F3E7-0049D120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06B1A-402A-3E48-83B1-C017BE1D5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184FDB-6C67-8CF3-DD9D-B02FF123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C0C5-8554-4820-A498-5C3E905DE61C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601311-C362-A2FB-E556-EE8A2C33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33368B-C0FF-B870-DAEB-08E8747F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872-2545-4C9C-8C36-D1BD5DDAD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63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112C36-2AAA-FFED-700C-729E848A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1E355D-229E-DB69-A8A2-B968609B4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145279-3278-AECB-21CD-73303D6EE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C0C5-8554-4820-A498-5C3E905DE61C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A53E27-6C90-EDB5-CDB7-83DED70E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15837B-C64A-F7A5-2399-7F62016F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872-2545-4C9C-8C36-D1BD5DDAD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6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771B6E-CB8A-7F00-EA05-89147D64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154133-496B-4EEF-E0F0-FB286E2EA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C4AA433-D3A0-86CF-99B6-F3AAB2AF9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C44F58-27AD-88AD-E5FC-F1A5611D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C0C5-8554-4820-A498-5C3E905DE61C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3175FB-6718-5878-66E3-A0BBEBE37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14C01B-5375-741B-4554-0D57CDF2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872-2545-4C9C-8C36-D1BD5DDAD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3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E37D7D-8FCE-C22B-3E12-59BF04EC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3E8794-AFF1-BCB4-E826-5A381DAD9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10614E-7ABD-969F-35C1-6110252FB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EEA4F53-BB7E-2BC6-1A50-03A350664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CE4D1BD-D410-F0CA-22A0-47EFF59EF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343EA26-F7E5-D5B2-A424-4C8EB3E09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C0C5-8554-4820-A498-5C3E905DE61C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BE4B188-A754-85F0-17C9-4B6BCF7D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4514916-D761-D600-1F6E-29C6FC9D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872-2545-4C9C-8C36-D1BD5DDAD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15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AAA70A-F551-6540-0FE2-2E367C0B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5A00AB7-3040-058C-37CE-CB0E4416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C0C5-8554-4820-A498-5C3E905DE61C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D008F8E-0CAB-4E24-FCE7-33CFDA15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4C8C414-778D-DFAC-5725-D06179D3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872-2545-4C9C-8C36-D1BD5DDAD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66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865F64-E2B0-E99D-8F99-B37999DF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C0C5-8554-4820-A498-5C3E905DE61C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C8876AB-E58D-2B7E-E319-E23CCDE1D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669470-6263-7BD8-021F-AD81DD8CF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872-2545-4C9C-8C36-D1BD5DDAD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76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0B27B-FB0E-6D2D-B8A6-02F478A4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D5A0BC-8DD7-F76C-707D-E1A1724F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4FA61C-ED69-0EB8-8CA1-42DB488FE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035FA5-DF01-6C10-8BBD-AF8FA6A8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C0C5-8554-4820-A498-5C3E905DE61C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160B5F-019B-ECC0-D242-6E9CA022F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D441C2-953D-DB3B-549A-CE161992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872-2545-4C9C-8C36-D1BD5DDAD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97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2756E2-F802-C211-8DF8-2FC28D558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B922361-969B-6FB5-4014-D014D0E7E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E4B8A9-407A-93C4-EDA5-6128AE28B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E21519-2448-C849-73A7-05ADED023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C0C5-8554-4820-A498-5C3E905DE61C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D7052E-0B78-C50F-6875-E0110633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95BF41-D70E-8B31-34A5-E9A7ED25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872-2545-4C9C-8C36-D1BD5DDAD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88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84E23D-2C71-5542-4372-A6A01772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F3480E-20FD-6150-6914-75E81DE09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1D49B5-8C5B-2AD2-E7CF-1F0308B2B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C0C5-8554-4820-A498-5C3E905DE61C}" type="datetimeFigureOut">
              <a:rPr lang="en-GB" smtClean="0"/>
              <a:t>03/06/2022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10A603-7DF9-7A4A-B842-8569EF419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33E89C-898F-5A63-DAB6-B490628FA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1F872-2545-4C9C-8C36-D1BD5DDAD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56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9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9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5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1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Hackett</dc:creator>
  <cp:lastModifiedBy>Microsoft account</cp:lastModifiedBy>
  <cp:revision>4</cp:revision>
  <dcterms:created xsi:type="dcterms:W3CDTF">2022-06-02T15:43:45Z</dcterms:created>
  <dcterms:modified xsi:type="dcterms:W3CDTF">2022-06-03T15:49:44Z</dcterms:modified>
</cp:coreProperties>
</file>