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6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D2B12-2B05-E3AD-C798-636D33212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02E9FC-59D6-3290-5377-ADA33EDDE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D863FD-8879-BEFC-D284-691704BEE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9E0BA5-0868-EE4F-BF1E-45491E3E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B53893-0231-75A0-6CEF-97F7F809D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8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C5F500-5B0B-3024-D8F2-47D256326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6F28AD-6DC9-856A-8842-02B74E3D7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8477CA-04FC-5D20-51E0-D97B2D71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0EC23B-EE9A-43CD-8819-61569914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5DA056-C463-40D9-E2ED-79CAE610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6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98B0EF-082F-ADDA-944A-82659DC5B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F0DC9D-AA02-E95F-0B69-B02D0CBF0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422E3-A963-D8DA-DF73-778B3555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B77066-E99B-DBB7-3EB0-966F3CD5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A001-E0FD-8030-44C9-B8CA435D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2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C6B13-8240-E5FD-1BCA-7275ABB5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292558-9802-A1C4-DB89-E147EEB59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0B6255-83C5-AA10-0381-799C7E592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4F3ACB-060F-44EF-4347-A54C32209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4DA19-2CD0-1C49-FA1C-39CF0852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1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F8BBC-843B-A2D8-42CD-E1441958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FA2557-D1A3-BA3B-0E26-9A62DF146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9F1DFD-5A23-DA44-0401-861CA1ECC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4BD1C0-6FB4-EA76-12B2-96689131D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F58B31-1928-20C3-DD03-8F3F3139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61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CEDCE-5584-E17C-A9B5-6CC1AA29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82462F-292D-B59A-36D1-4BC340904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105FE7-B0FF-1E0C-B587-7DE98BDDF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CBD2F4-E3B8-38DF-DC3F-D8CA6C65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DA19ED9-2FF9-E54E-84A7-FB3BB3478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17427F-0C57-A3C7-BF56-D878FC1E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D936D-1963-87D3-5591-56FD34243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25C505-BA49-558E-04A8-9CA18C58B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105380-C0C8-8D58-C43A-D1591DB58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9A37CF-E957-52F5-EA04-E1B9A47D8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495CDDA-EF67-0B8E-3B8C-E5AAF3F16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BACE64-CB76-4511-A2BA-57C7FFDE7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E32731-AEC6-566F-AE6B-57ADEE58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6E7285-66C9-6BD5-35CD-909DFEB47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6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85680E-B740-59FA-6706-F40B9490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87E260-58C7-FB80-BFEE-DBEB42AD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901121-3AC0-B00F-80C8-97EC0D24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B4F4E3-757E-7AFB-3782-5D39834E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AD13F9-5403-7FD2-5B4F-5C40E064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ED586A-B292-6D8F-1C7E-45BA2990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D031C6-1C9E-9B55-7859-42A82E70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3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A40A0-43BB-3743-2E7A-5864293C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4DF1F3-0536-8AC9-3E62-7562E5C60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CDCCC-C94F-A852-9EB5-8EBE36582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E19E73-E7A2-28EF-1B1F-0AA3787F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F96181-4444-5273-DCD8-CFDB0B96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F70FA7-9876-8DCE-0289-193FF9F8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84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7ACD7-206B-6338-4919-D57AD602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6B751C6-8990-E638-2161-B1BA92B02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57306F5-79B9-B2E8-A47A-29E4455F7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2AF67D-CBA3-B5AB-C7A2-7ADE300D7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CE6ADB1-74C4-2CF9-0861-38F88DBC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4B1730E-244A-F1DA-8C2C-C8FF5FC0D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06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2F08B5F-8945-7029-B9E5-FDE6B0B0E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ABDE4BB-86D4-D9AC-4B20-4D3E642A1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8CA685-378C-ABA8-373D-689F421F1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BAB06-7CE0-4A95-B176-E95572D8161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0C90BC-6741-D1DF-AD20-10CB5B850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B0BD2E-8BB1-7124-4F87-09847A95A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DA5F6-0E32-4CCF-A285-E16D6004D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9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1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98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0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52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68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according to God’s design</dc:title>
  <dc:creator>Dave Llewellyn</dc:creator>
  <cp:lastModifiedBy>Microsoft account</cp:lastModifiedBy>
  <cp:revision>6</cp:revision>
  <dcterms:created xsi:type="dcterms:W3CDTF">2022-06-08T10:09:34Z</dcterms:created>
  <dcterms:modified xsi:type="dcterms:W3CDTF">2022-06-08T13:57:39Z</dcterms:modified>
</cp:coreProperties>
</file>