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81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71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27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3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68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94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28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96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29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8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45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32EB3-3F59-4734-A897-9CB32B5956D5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3A699-39E7-44A3-BEA5-28A537BAD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93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47" y="0"/>
            <a:ext cx="12197247" cy="6927011"/>
          </a:xfrm>
        </p:spPr>
      </p:pic>
    </p:spTree>
    <p:extLst>
      <p:ext uri="{BB962C8B-B14F-4D97-AF65-F5344CB8AC3E}">
        <p14:creationId xmlns:p14="http://schemas.microsoft.com/office/powerpoint/2010/main" val="28020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46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8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87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9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3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5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Microsoft account</cp:lastModifiedBy>
  <cp:revision>6</cp:revision>
  <dcterms:created xsi:type="dcterms:W3CDTF">2022-06-26T06:40:27Z</dcterms:created>
  <dcterms:modified xsi:type="dcterms:W3CDTF">2022-06-26T13:03:44Z</dcterms:modified>
</cp:coreProperties>
</file>