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5" r:id="rId4"/>
    <p:sldId id="266" r:id="rId5"/>
    <p:sldId id="267" r:id="rId6"/>
    <p:sldId id="268" r:id="rId7"/>
    <p:sldId id="269" r:id="rId8"/>
    <p:sldId id="264" r:id="rId9"/>
    <p:sldId id="270" r:id="rId10"/>
    <p:sldId id="271" r:id="rId11"/>
    <p:sldId id="273" r:id="rId12"/>
    <p:sldId id="272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803A4C-DAE2-0E19-ED9C-6E0F4B664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317A74-7DDE-F11D-0BE1-72ACB7F23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1B9609-45A4-9335-B3A7-669298C3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DED6-40C5-47BA-873E-AD26A2F5E1A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D36587-249F-94D4-6C83-C3A4BB8D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6A9B7-82D7-F186-95E5-8C61E9D3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A96-18EB-4666-A02E-31D1BC9A1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7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2B7367-2130-ECAD-6BDD-AF273542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07D779-B90B-9A55-01ED-4CA83BF5E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519CF8-9F39-5A55-673E-4DDF4519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DED6-40C5-47BA-873E-AD26A2F5E1A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F7B1F5-FAB0-E7BA-2827-B3051D6F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77A539-89C2-D78A-D8C0-6F2D36F3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A96-18EB-4666-A02E-31D1BC9A1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EBD97CD-D337-11EF-88B5-DA3408A62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B24A4F-6F8D-7898-6930-F0453A0BA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27B5B7-B29D-F967-3FE4-F269E12F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DED6-40C5-47BA-873E-AD26A2F5E1A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E78FDA-77A7-AF43-F00E-C00EA157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907E9F-E58F-93E0-645D-D6EC11AB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A96-18EB-4666-A02E-31D1BC9A1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1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946" name="Group 2">
            <a:extLst>
              <a:ext uri="{FF2B5EF4-FFF2-40B4-BE49-F238E27FC236}">
                <a16:creationId xmlns="" xmlns:a16="http://schemas.microsoft.com/office/drawing/2014/main" id="{611B424B-C3B6-2DE4-81D9-134D635B63FE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338947" name="Freeform 3">
              <a:extLst>
                <a:ext uri="{FF2B5EF4-FFF2-40B4-BE49-F238E27FC236}">
                  <a16:creationId xmlns="" xmlns:a16="http://schemas.microsoft.com/office/drawing/2014/main" id="{1909046A-D0AD-BE3C-6C2E-CA7DCC637C7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338948" name="Freeform 4">
              <a:extLst>
                <a:ext uri="{FF2B5EF4-FFF2-40B4-BE49-F238E27FC236}">
                  <a16:creationId xmlns="" xmlns:a16="http://schemas.microsoft.com/office/drawing/2014/main" id="{2DFE19FB-B504-B67B-9E47-02A6E46199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338949" name="Freeform 5">
              <a:extLst>
                <a:ext uri="{FF2B5EF4-FFF2-40B4-BE49-F238E27FC236}">
                  <a16:creationId xmlns="" xmlns:a16="http://schemas.microsoft.com/office/drawing/2014/main" id="{D476982B-5406-94F7-1C2B-C05E57F676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338950" name="Freeform 6">
              <a:extLst>
                <a:ext uri="{FF2B5EF4-FFF2-40B4-BE49-F238E27FC236}">
                  <a16:creationId xmlns="" xmlns:a16="http://schemas.microsoft.com/office/drawing/2014/main" id="{D90E66A9-EA20-5F8D-5991-D47C399CAF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338951" name="Oval 7">
              <a:extLst>
                <a:ext uri="{FF2B5EF4-FFF2-40B4-BE49-F238E27FC236}">
                  <a16:creationId xmlns="" xmlns:a16="http://schemas.microsoft.com/office/drawing/2014/main" id="{6A479E18-596B-D8E9-D447-2933BE60A3E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338952" name="Oval 8">
              <a:extLst>
                <a:ext uri="{FF2B5EF4-FFF2-40B4-BE49-F238E27FC236}">
                  <a16:creationId xmlns="" xmlns:a16="http://schemas.microsoft.com/office/drawing/2014/main" id="{E946CDC4-BBE5-CDAB-858C-74128142C82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338953" name="Oval 9">
              <a:extLst>
                <a:ext uri="{FF2B5EF4-FFF2-40B4-BE49-F238E27FC236}">
                  <a16:creationId xmlns="" xmlns:a16="http://schemas.microsoft.com/office/drawing/2014/main" id="{6D47E62B-D5D3-C3F1-3EEE-9A247126C7E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sp>
        <p:nvSpPr>
          <p:cNvPr id="338954" name="Rectangle 10">
            <a:extLst>
              <a:ext uri="{FF2B5EF4-FFF2-40B4-BE49-F238E27FC236}">
                <a16:creationId xmlns="" xmlns:a16="http://schemas.microsoft.com/office/drawing/2014/main" id="{7C2CF0C5-45C2-6952-5D73-3CF26B216CD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38955" name="Rectangle 11">
            <a:extLst>
              <a:ext uri="{FF2B5EF4-FFF2-40B4-BE49-F238E27FC236}">
                <a16:creationId xmlns="" xmlns:a16="http://schemas.microsoft.com/office/drawing/2014/main" id="{EDA7074A-6514-753C-72D7-20E7F9E3999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338956" name="Rectangle 12">
            <a:extLst>
              <a:ext uri="{FF2B5EF4-FFF2-40B4-BE49-F238E27FC236}">
                <a16:creationId xmlns="" xmlns:a16="http://schemas.microsoft.com/office/drawing/2014/main" id="{FFCEC9C5-847C-1AE3-2AC1-DE5BC543E46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38957" name="Rectangle 13">
            <a:extLst>
              <a:ext uri="{FF2B5EF4-FFF2-40B4-BE49-F238E27FC236}">
                <a16:creationId xmlns="" xmlns:a16="http://schemas.microsoft.com/office/drawing/2014/main" id="{6514BB4B-603C-DA41-9483-91642F69AF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38958" name="Rectangle 14">
            <a:extLst>
              <a:ext uri="{FF2B5EF4-FFF2-40B4-BE49-F238E27FC236}">
                <a16:creationId xmlns="" xmlns:a16="http://schemas.microsoft.com/office/drawing/2014/main" id="{3B8F61FC-5994-7BEF-FFC7-2912DC9ECE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107746-92E6-4A49-9D25-BBA949C9C5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086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425C7D-009C-E139-DDB4-0274D8BF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DB4AA5-A68F-CF62-74C1-2899FF14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0D9B20-E861-7CDA-F81F-98F3EF54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7043C9-CAFC-DDCC-D6BC-FE016EEA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7BFA2D-C925-FA8B-0694-142F979B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C167E-1E05-47CC-B34E-C790BA43CC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188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188CE3-F59B-2157-BA39-1678BA9B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9804BE-3213-610B-5933-5144F53F3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79137B-14EC-627C-C74F-760CBF52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8DCAB1-AD69-DC28-1B0B-1FF3854A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88C08D-C79C-2BE7-D64A-C7EAED8B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F2AE-0711-4957-9F4A-8C0084B268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6488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2BD208-D943-63CB-71B1-77BFE96E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443E92-21E9-03EC-4C98-7207BD3A1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8B03B1-37C1-A19B-473C-5A2C80189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E777DE-928A-000A-C30B-786D9DCC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A5ACC2-5B2F-E182-D60F-F7423F48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70AB3F-3104-3BA8-69A2-421A0077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BA1B0-8325-488F-9A9F-136964BBEF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95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37D957-6365-FFFF-4740-5043FC52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D9B611-66BA-0B6D-A6B5-1D8134B4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923809-5BEA-F011-E71F-C66CDBBCC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4991C1E-E4DD-28F8-F5FC-4C41777A7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AEEB85-0040-DBF7-9DEA-F9280A3B4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842F107-F1E6-5E93-4C27-EA1F0838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BD051C-B818-6BB2-5FDE-C66B5055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14901C8-B097-5562-2023-D6DEC7CE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D24B9-FED4-40E2-9D83-47232118D2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561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D69D41-0D75-5562-CD88-264F1E66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13DCA3A-8590-20A2-43DB-C8870D75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4CE93B0-D753-6080-2B7B-B822F6B2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41EDEF4-6911-563D-8713-3C5C6C8C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B2083-116B-4A55-B0AE-64EDB8CD8A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5443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95974B-6601-4707-38DB-55896AD0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297A9C-C481-8A46-7D38-70C038FA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7FCF61-127F-4EBE-EFF2-DB6D83E7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C7E0C-B2C2-457B-979D-ECA632FD8C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3913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1A2642-980B-3019-0253-463B140A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F7E2B5-A2A6-8403-B58C-1ED7AF56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FEDCA0-20B8-5FAE-6EB6-93886E869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A2A919-F15F-8BE6-EA80-DDE01E59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F69618-4D21-6CC3-DC2B-F6789157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1C0116-F159-4ADB-A162-B9720C51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D1CDF-C68B-4D35-B14E-5310270642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752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5B7EAF-B174-D1A2-38BD-C0800961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4F6DA3-0A1A-CE11-90E4-CFE16D64C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D690EC-A308-0BDB-6690-48F4145E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DED6-40C5-47BA-873E-AD26A2F5E1A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9E4989-D8D4-7A7F-3280-A7869A8C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BFAABA-1062-9934-AB75-2AA1151E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A96-18EB-4666-A02E-31D1BC9A1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32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3DC3AE-BCA2-5A5F-0A58-53D7AE3D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36E0ADF-83C3-5D0A-1DF5-3AED4A99B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770CE4-A09B-6C9D-6C35-D6D1A6B28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423091-80F0-9577-97AE-B95B6243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B67E2B-6189-BBE2-5289-2E04C3DB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284CB5-1CAD-A227-C413-196B33C1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785F7-D31F-44C8-B303-7F3315A237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478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5C6ED5-35FC-608C-71E1-E9A9B0D6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ACC743-813B-CD47-089B-27063983F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FAF786-EB2E-8380-37B0-E33A7EC11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AFDD1D-F1C5-ABB1-9C45-8574FA06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1EC516-3CFB-FC3E-40DB-B96A89F5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CA28C-DD69-453D-A9C4-B5F94BF368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6006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447C26C-F003-79A6-BAC9-A4CD1F133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26A265-DEEE-9F95-7312-102FBB67E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FBECA7-2B46-E896-2729-4D439B93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5DC6D8-DCE6-0553-622C-07657673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C373EE-8447-9825-7841-E2136896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C621E-14F9-4FFB-BAFE-D912C23396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438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7C094E-09A3-55D0-AEBD-B69355F8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F03BCA-024B-741D-217A-98E6BE8A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BF03C0-AF67-93E9-48B7-F7874AA9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DED6-40C5-47BA-873E-AD26A2F5E1A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5566A6-6039-C9A2-454E-A56348C1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EA5674-785E-809F-4DFC-EAE74956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A96-18EB-4666-A02E-31D1BC9A1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748098-2D7A-F270-1FAB-3DFF4A56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4A4E68-62EB-2235-72F5-83386DEBD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780DCB-CBFB-B029-B350-A520056B6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B164DA-F054-10A4-2A7B-0F4B8A40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DED6-40C5-47BA-873E-AD26A2F5E1A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0D368D-88B0-4DD2-B141-026D5F02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D39DA8-44E0-D4E3-DFFB-6B7E89D3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A96-18EB-4666-A02E-31D1BC9A1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0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EED679-A133-1877-D50C-A4CD03F4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7CF96-524A-2708-65B9-C13D02E1D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4A7D22D-26C0-9F47-A6C6-3731BDCF6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9161A0-B42F-6072-4A69-43E3DC99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FF16CE5-A917-3CFF-59E7-4A659912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303C1DE-1000-778A-AE8D-7E6DF0DD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DED6-40C5-47BA-873E-AD26A2F5E1A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D1DC1AA-D390-7CF0-45A4-CD309EB6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8D45AB0-078D-2B96-1647-55B0B86D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A96-18EB-4666-A02E-31D1BC9A1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8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952A40-D564-26BA-7381-32ADF95C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9B935C-A450-577A-7347-B7B135BB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DED6-40C5-47BA-873E-AD26A2F5E1A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D3B510-41FD-8EC0-D8E4-9922289F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9C1065-E76A-69DB-F943-AB699A0B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A96-18EB-4666-A02E-31D1BC9A1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A9A830-6E4F-6854-C394-74318E67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DED6-40C5-47BA-873E-AD26A2F5E1A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F64505C-AACE-27C8-BF5A-2B53431C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2991FD-E829-709B-41BD-39116856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A96-18EB-4666-A02E-31D1BC9A1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4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93755-9866-6BD6-1D54-9A1D5BA2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27731A-8290-F7E9-F768-4B4A71A9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AEC06A-06B5-517F-C414-7965981B9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BDC1205-D9D3-A0B7-05A7-A45F6FDF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DED6-40C5-47BA-873E-AD26A2F5E1A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0D38A4-D8F5-646F-CD17-60A87716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568F94-6699-D78D-FDC9-02D4546C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A96-18EB-4666-A02E-31D1BC9A1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4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8B4F13-010E-8376-ABF9-9D023F1E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B1DAD8E-F131-F705-630B-A701B5CF3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99D189-48E2-883C-2104-FAD32632D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AEA714-3962-CF6D-B7E8-7713B512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DED6-40C5-47BA-873E-AD26A2F5E1A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7A4FA4-9213-6BB8-1722-9FFD656E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24AE6E-C703-0F82-2074-DF1FFCC9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AA96-18EB-4666-A02E-31D1BC9A1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0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46C6385-604C-1B34-327D-DABBCDC0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A28A0D-E193-C71D-19B6-E3875671F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F3B00D-07C4-6D6E-091F-F47F6F36E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ADED6-40C5-47BA-873E-AD26A2F5E1AF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9F5EB1-47CE-E37B-788A-C492FE1C4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EC632E-0D5E-9A57-BD30-6070E03B5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6AA96-18EB-4666-A02E-31D1BC9A1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50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22" name="Group 2">
            <a:extLst>
              <a:ext uri="{FF2B5EF4-FFF2-40B4-BE49-F238E27FC236}">
                <a16:creationId xmlns="" xmlns:a16="http://schemas.microsoft.com/office/drawing/2014/main" id="{A366B463-64F1-EF09-7BB4-05BCDE1DA7EA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337923" name="Freeform 3">
              <a:extLst>
                <a:ext uri="{FF2B5EF4-FFF2-40B4-BE49-F238E27FC236}">
                  <a16:creationId xmlns="" xmlns:a16="http://schemas.microsoft.com/office/drawing/2014/main" id="{7F1E14C5-E410-5BAC-E1E1-C29EFFD70AD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337924" name="Freeform 4">
              <a:extLst>
                <a:ext uri="{FF2B5EF4-FFF2-40B4-BE49-F238E27FC236}">
                  <a16:creationId xmlns="" xmlns:a16="http://schemas.microsoft.com/office/drawing/2014/main" id="{A424AA95-ABB2-7FC1-103E-ADC90E39B8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337925" name="Freeform 5">
              <a:extLst>
                <a:ext uri="{FF2B5EF4-FFF2-40B4-BE49-F238E27FC236}">
                  <a16:creationId xmlns="" xmlns:a16="http://schemas.microsoft.com/office/drawing/2014/main" id="{9E4BB192-29E0-1E59-DC5D-62B2473873E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337926" name="Freeform 6">
              <a:extLst>
                <a:ext uri="{FF2B5EF4-FFF2-40B4-BE49-F238E27FC236}">
                  <a16:creationId xmlns="" xmlns:a16="http://schemas.microsoft.com/office/drawing/2014/main" id="{02EB3534-1ABF-7687-858F-09969BE8952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337927" name="Oval 7">
              <a:extLst>
                <a:ext uri="{FF2B5EF4-FFF2-40B4-BE49-F238E27FC236}">
                  <a16:creationId xmlns="" xmlns:a16="http://schemas.microsoft.com/office/drawing/2014/main" id="{9A80192B-A779-088D-94A4-964767B8F7D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337928" name="Oval 8">
              <a:extLst>
                <a:ext uri="{FF2B5EF4-FFF2-40B4-BE49-F238E27FC236}">
                  <a16:creationId xmlns="" xmlns:a16="http://schemas.microsoft.com/office/drawing/2014/main" id="{58E91FBD-14C6-5EE9-C334-E5D84350010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337929" name="Oval 9">
              <a:extLst>
                <a:ext uri="{FF2B5EF4-FFF2-40B4-BE49-F238E27FC236}">
                  <a16:creationId xmlns="" xmlns:a16="http://schemas.microsoft.com/office/drawing/2014/main" id="{2FD7D47F-DF4B-FE76-FC91-5435663B05C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800"/>
            </a:p>
          </p:txBody>
        </p:sp>
      </p:grpSp>
      <p:sp>
        <p:nvSpPr>
          <p:cNvPr id="337930" name="Rectangle 10">
            <a:extLst>
              <a:ext uri="{FF2B5EF4-FFF2-40B4-BE49-F238E27FC236}">
                <a16:creationId xmlns="" xmlns:a16="http://schemas.microsoft.com/office/drawing/2014/main" id="{DAF5F488-298B-9915-EEE3-8FDFCF900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37931" name="Rectangle 11">
            <a:extLst>
              <a:ext uri="{FF2B5EF4-FFF2-40B4-BE49-F238E27FC236}">
                <a16:creationId xmlns="" xmlns:a16="http://schemas.microsoft.com/office/drawing/2014/main" id="{45DF47B2-115D-A13E-BD7D-DA0E6FFB5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37932" name="Rectangle 12">
            <a:extLst>
              <a:ext uri="{FF2B5EF4-FFF2-40B4-BE49-F238E27FC236}">
                <a16:creationId xmlns="" xmlns:a16="http://schemas.microsoft.com/office/drawing/2014/main" id="{57BCB838-79E2-FEB7-557B-1679B4BABC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337933" name="Rectangle 13">
            <a:extLst>
              <a:ext uri="{FF2B5EF4-FFF2-40B4-BE49-F238E27FC236}">
                <a16:creationId xmlns="" xmlns:a16="http://schemas.microsoft.com/office/drawing/2014/main" id="{F9E30AE7-5A30-A52F-86E9-46DA5BBC78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337934" name="Rectangle 14">
            <a:extLst>
              <a:ext uri="{FF2B5EF4-FFF2-40B4-BE49-F238E27FC236}">
                <a16:creationId xmlns="" xmlns:a16="http://schemas.microsoft.com/office/drawing/2014/main" id="{78BF4108-7E43-8919-8E15-7ED54F11E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B0FB715E-9BD3-4DB8-A5DE-5E3C0D011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12336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3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5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67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0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5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3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06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according to God’s design</dc:title>
  <dc:creator>Dave Llewellyn</dc:creator>
  <cp:lastModifiedBy>Microsoft account</cp:lastModifiedBy>
  <cp:revision>8</cp:revision>
  <dcterms:created xsi:type="dcterms:W3CDTF">2022-07-06T11:51:56Z</dcterms:created>
  <dcterms:modified xsi:type="dcterms:W3CDTF">2022-07-06T14:06:17Z</dcterms:modified>
</cp:coreProperties>
</file>