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8_880BD442.xml" ContentType="application/vnd.ms-powerpoint.comments+xml"/>
  <Override PartName="/ppt/comments/modernComment_103_E3B35BE2.xml" ContentType="application/vnd.ms-powerpoint.comment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4"/>
    <p:sldMasterId id="2147483672" r:id="rId5"/>
  </p:sldMasterIdLst>
  <p:notesMasterIdLst>
    <p:notesMasterId r:id="rId16"/>
  </p:notesMasterIdLst>
  <p:sldIdLst>
    <p:sldId id="258" r:id="rId6"/>
    <p:sldId id="264" r:id="rId7"/>
    <p:sldId id="259" r:id="rId8"/>
    <p:sldId id="267" r:id="rId9"/>
    <p:sldId id="262" r:id="rId10"/>
    <p:sldId id="268" r:id="rId11"/>
    <p:sldId id="261" r:id="rId12"/>
    <p:sldId id="263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FD8B67-1E11-EFFE-E48B-364534484BA6}" name="Dot Evans" initials="DE" userId="S::dot.evans@tabspenarth.org.uk::fda2c67b-0999-42f1-8352-b687a235a1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52B93-C648-E9E1-5F24-348A5C038F12}" v="375" dt="2022-07-23T17:19:38.127"/>
    <p1510:client id="{68FB6F86-8F31-63F1-C872-3FAC2CE3E2F0}" v="238" dt="2022-07-22T21:26:29.417"/>
    <p1510:client id="{7C83C087-F012-48C8-AD3D-5D29C578994C}" v="10" dt="2022-07-21T23:11:45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85696" autoAdjust="0"/>
  </p:normalViewPr>
  <p:slideViewPr>
    <p:cSldViewPr snapToGrid="0">
      <p:cViewPr varScale="1">
        <p:scale>
          <a:sx n="63" d="100"/>
          <a:sy n="63" d="100"/>
        </p:scale>
        <p:origin x="5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comments/modernComment_103_E3B35BE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0DC042-91D6-4183-B237-36C0F93D4249}" authorId="{51FD8B67-1E11-EFFE-E48B-364534484BA6}" created="2022-07-23T15:47:06.740">
    <pc:sldMkLst xmlns:pc="http://schemas.microsoft.com/office/powerpoint/2013/main/command">
      <pc:docMk/>
      <pc:sldMk cId="3820182498" sldId="259"/>
    </pc:sldMkLst>
    <p188:txBody>
      <a:bodyPr/>
      <a:lstStyle/>
      <a:p>
        <a:r>
          <a:rPr lang="en-GB"/>
          <a:t>lets consider verse 1</a:t>
        </a:r>
      </a:p>
    </p188:txBody>
  </p188:cm>
</p188:cmLst>
</file>

<file path=ppt/comments/modernComment_108_880BD44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78884F-4CB8-49E5-96B8-AAE391D133FB}" authorId="{51FD8B67-1E11-EFFE-E48B-364534484BA6}" created="2022-07-23T15:36:50.063">
    <pc:sldMkLst xmlns:pc="http://schemas.microsoft.com/office/powerpoint/2013/main/command">
      <pc:docMk/>
      <pc:sldMk cId="2282476610" sldId="264"/>
    </pc:sldMkLst>
    <p188:txBody>
      <a:bodyPr/>
      <a:lstStyle/>
      <a:p>
        <a:r>
          <a:rPr lang="en-GB"/>
          <a:t>I would like to ask the young people a question,  What makes you happy
what makes you delighted?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sure animation is on! what makes you happy? What is your passion,? what delights you?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2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Lets consider verse 1 with  choices and contrasts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2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9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animation   2lets look at verse 2,</a:t>
            </a:r>
          </a:p>
          <a:p>
            <a:r>
              <a:rPr lang="en-GB" dirty="0"/>
              <a:t> 3</a:t>
            </a:r>
            <a:r>
              <a:rPr lang="en-GB" baseline="30000" dirty="0"/>
              <a:t>rd</a:t>
            </a:r>
            <a:r>
              <a:rPr lang="en-GB" dirty="0"/>
              <a:t> animation    Deuteronomy 6 v7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53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better than  our Creator? Then we will know how to walk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6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thirdly </a:t>
            </a:r>
            <a:r>
              <a:rPr lang="en-GB" dirty="0" err="1"/>
              <a:t>Jeus</a:t>
            </a:r>
            <a:r>
              <a:rPr lang="en-GB" dirty="0"/>
              <a:t> invites us to Stand with him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23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choice </a:t>
            </a:r>
            <a:r>
              <a:rPr lang="en-GB"/>
              <a:t>is ours……..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6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5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1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61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46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=""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71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=""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62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17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=""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2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=""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74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7/24/2022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37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=""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7/24/2022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9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00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83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90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5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52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9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9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0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5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8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2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7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7/24/2022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7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18/10/relationships/comments" Target="../comments/modernComment_108_880BD4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3_E3B35B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766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82498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4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2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8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7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20880" cy="681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7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6E8"/>
      </a:lt2>
      <a:accent1>
        <a:srgbClr val="BF9989"/>
      </a:accent1>
      <a:accent2>
        <a:srgbClr val="BA7F86"/>
      </a:accent2>
      <a:accent3>
        <a:srgbClr val="C594AE"/>
      </a:accent3>
      <a:accent4>
        <a:srgbClr val="BA7FB7"/>
      </a:accent4>
      <a:accent5>
        <a:srgbClr val="B496C6"/>
      </a:accent5>
      <a:accent6>
        <a:srgbClr val="8B7FBA"/>
      </a:accent6>
      <a:hlink>
        <a:srgbClr val="5E899C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54B3477AA14D45A9C9897AD293532D" ma:contentTypeVersion="11" ma:contentTypeDescription="Create a new document." ma:contentTypeScope="" ma:versionID="ee57271fb0bb92ae33ef7fac3cca1dfb">
  <xsd:schema xmlns:xsd="http://www.w3.org/2001/XMLSchema" xmlns:xs="http://www.w3.org/2001/XMLSchema" xmlns:p="http://schemas.microsoft.com/office/2006/metadata/properties" xmlns:ns3="53ac3c19-e129-45e7-bfdf-857b17123f6e" xmlns:ns4="0cd8a126-7137-426c-ac1a-5aa3a1afdc3c" targetNamespace="http://schemas.microsoft.com/office/2006/metadata/properties" ma:root="true" ma:fieldsID="ef9c32dde62b5ebcf56309de0937b2a9" ns3:_="" ns4:_="">
    <xsd:import namespace="53ac3c19-e129-45e7-bfdf-857b17123f6e"/>
    <xsd:import namespace="0cd8a126-7137-426c-ac1a-5aa3a1afdc3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ac3c19-e129-45e7-bfdf-857b17123f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8a126-7137-426c-ac1a-5aa3a1afd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A96A3F-E878-4F91-BF79-7030332042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ac3c19-e129-45e7-bfdf-857b17123f6e"/>
    <ds:schemaRef ds:uri="0cd8a126-7137-426c-ac1a-5aa3a1afdc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915F29-42F0-4668-B008-630EE3FA63C3}">
  <ds:schemaRefs>
    <ds:schemaRef ds:uri="53ac3c19-e129-45e7-bfdf-857b17123f6e"/>
    <ds:schemaRef ds:uri="http://schemas.microsoft.com/office/2006/metadata/properties"/>
    <ds:schemaRef ds:uri="http://purl.org/dc/elements/1.1/"/>
    <ds:schemaRef ds:uri="0cd8a126-7137-426c-ac1a-5aa3a1afdc3c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0B15D3-A1F5-4FA9-BAAE-71A5CBD53C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 Lord will guide you continually and satisfy</Template>
  <TotalTime>165</TotalTime>
  <Words>77</Words>
  <Application>Microsoft Office PowerPoint</Application>
  <PresentationFormat>Widescreen</PresentationFormat>
  <Paragraphs>14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Elephant</vt:lpstr>
      <vt:lpstr>Office Theme</vt:lpstr>
      <vt:lpstr>BrushVTI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1</dc:title>
  <dc:creator>15912</dc:creator>
  <cp:lastModifiedBy>Microsoft account</cp:lastModifiedBy>
  <cp:revision>282</cp:revision>
  <dcterms:created xsi:type="dcterms:W3CDTF">2022-07-21T20:51:28Z</dcterms:created>
  <dcterms:modified xsi:type="dcterms:W3CDTF">2022-07-24T15:41:57Z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0x010100DD54B3477AA14D45A9C9897AD293532D</vt:lpwstr>
  </property>
</Properties>
</file>