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9E42D-D5B2-A157-FDB8-3AB42C6A9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D4CCE1-DAE3-9B23-72FC-ADE4AD5DF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90C92-8509-7E9F-B60F-799B6AF7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ACFA4B-762A-4021-9876-84EE0D7A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EA77DA-EC3D-870B-3D99-EB655592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8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3F129-C0F1-B403-0C78-37A4B1F9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902E80-C658-B4A5-7543-C69AC1DF2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8D5C98-1854-F031-349D-2045EA1B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0AA03E-9619-3E62-AFC4-A1D8EAFE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F63A34-CF86-0180-80AB-0EBC01C2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BE15954-E34C-F673-7F27-502B7A681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5009F0-CB37-9656-AC23-2F247AD0A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14FD58-484A-1B11-D2C3-D04656C7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8EDF1F-B579-31CC-E57F-71EC417A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3389B7-3E3B-4EE6-0736-78D9F437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9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400CB-4AA0-C164-A982-E96E2931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DA5D5A-4EEE-4ABD-B7FA-1DD3E8D4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319E23-66FB-1CD4-81B2-6CCBDD11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FA74E1-10AD-D4DD-E3C0-BEC37FAE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59A5FA-46A9-8D49-6804-3DE07DEA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8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D63EA-331F-B62B-4554-5219E24D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5EB3DE-6435-5A62-EFF0-43222444F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F54920-D31B-F95E-BE22-9C4EBE50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F61691-DA40-4CD7-C849-81A46E89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D3A4C6-52B4-919D-CE14-2157C389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1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1CD73-E41F-E6D2-A7E8-1CE1A0E7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7C8240-F4EF-B749-0578-C762C060D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91733B-BC3C-2FA8-D269-F7CF97B42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186244-3C11-7991-C226-3899F5C8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6FB05D-0445-4807-4F0E-B2BDBAC6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7A9EB3-E9C4-F225-202E-5B38F92B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8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8A27C-DAB4-2186-62BE-9C8CA756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5B931F-6EAD-4409-7D6E-D178D68D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790F9B-8F45-8623-780A-CF17CDEC0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961421-DB07-31EB-1F51-8E1FEC864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40E58A-C01D-EF70-4A06-3E28FA42B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2AD5BB-B179-BE12-C51D-FF529944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83FE15-CD35-FB23-F527-68395C95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177841-651E-5B59-F7DB-618FD206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07D3B-769E-CB3E-EEA1-B9F905BE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8A14F4-E015-9772-92E3-1FDB4DBB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C64285-C1E9-06C8-DE7C-80074BBF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CABA68-90BE-381D-68AF-9927E5BD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4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4A2168-D717-2F97-979D-81F32D6F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E93F3B-C3C1-8F7A-F975-0923037F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1BC8DA-AE71-1E1E-3233-99451B27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0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B1313-B0A1-6551-F52E-EE820B91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CAFB84-350F-5520-02E8-63F3DE2A5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06532A-2280-EC51-9882-B2C754E9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EAF64E-A3D2-0658-3E37-01C68D82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46DAAF-A66B-D85D-DE13-5FCB8E7E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8DDA4D-C4C6-A05F-8EAC-8FDA1D85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2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9CEAD-9B22-4FD9-EC1F-5287AEF9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1857E0-45EC-43A9-CF51-4F538CE56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652F8C-1BD7-27EC-3A9A-FCA1BC23A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F87691-C3AF-A5E9-B5C9-2BC56B93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86F937-BCE2-FA01-0F1A-65F8AC90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91D1B3-A40F-7C60-CC8D-4B731351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0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109C4C-0E9B-D3FD-1151-420B3FE2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A650E2-20A8-4255-CE35-1DA28C78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8801AC-A6D7-3EC1-195D-4CA47C740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2-5115-41F1-B603-15B5C6D4267A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2F1A31-378F-3146-09EA-EA2A61AA0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F4470D-8F9D-09E5-C8F0-6B4F17A67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64D0-F2A3-400B-BE7C-E5480A35E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1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3CCA0-FE13-C7DF-C0F4-CA3FD7DA0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5BE30C-3007-5D5D-0D6A-2665FB819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plant, thread&#10;&#10;Description automatically generated">
            <a:extLst>
              <a:ext uri="{FF2B5EF4-FFF2-40B4-BE49-F238E27FC236}">
                <a16:creationId xmlns:a16="http://schemas.microsoft.com/office/drawing/2014/main" xmlns="" id="{9F96BB87-E6D3-5ED3-F479-0548F65A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5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4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7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2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3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"/>
          <a:stretch/>
        </p:blipFill>
        <p:spPr>
          <a:xfrm>
            <a:off x="0" y="-1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5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6</cp:revision>
  <dcterms:created xsi:type="dcterms:W3CDTF">2022-07-25T14:34:39Z</dcterms:created>
  <dcterms:modified xsi:type="dcterms:W3CDTF">2022-07-27T13:45:33Z</dcterms:modified>
</cp:coreProperties>
</file>