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2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F1B6D-9AD9-2DC5-C07D-7BB1EF66C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154E7E-1973-A833-11C7-9F831761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2556E5-6156-DDE7-4030-12CFEDCB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F4892-FA85-569D-DB55-D3A833B0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115C09-D056-A9BB-02E9-DAAEC607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2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6DE41-33A7-0FFF-2747-9FAF299E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239FC-01D4-EB20-3FBF-CE4717D9D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CAE99-1BC5-8DC1-F154-8C8EEBB7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C5432-C696-5731-CE34-F1700BAE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C9266-288E-9B91-6864-0596A58E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4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63BB8F7-9418-5D79-6797-46052B27E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0F92E8-4BAD-C995-8773-32E47627D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54879-544F-529C-6732-C1E32B8E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2C6F6-8D54-3FA0-467B-3C43E3FC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05AB4-8F36-A744-18CF-1DFD6DDE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0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52A84-477A-89D9-7E14-F3C469F2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E92C90-5C71-67C6-D94F-1939BBEE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3549A3-DD54-A301-2051-460BB943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D9DE9-380C-6E0A-67D5-71D1A473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8445E2-E736-AD9B-994C-D583BF53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17906-0669-A241-B2A5-B894ED79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9C0EB-D705-1776-A0A3-2FFE26C71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D6F90-C548-C988-1C02-4EA4D971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7E5996-4DDF-A52C-B5FD-E8C576A1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59899A-8958-D892-4D6B-F96FE1F8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A6B25-121C-067A-E509-FD4610C7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9CC8A3-2892-8784-286D-26319AC87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F968AE-0332-7D4A-DE74-8AA20E414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299DD1-2F15-F392-4DBF-35FE075D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722096-A315-3324-DB10-294BF847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1692DB-600F-53EA-A7D3-097F1BAA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33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DED5C-7B6A-7AB2-D362-13CDDC54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B99021-0E13-065E-EA17-705F5C148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ECF7DF-5B57-074F-CC35-0641A0A8D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1CDFD2-792C-D2EB-A516-36445D15D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3BB511-1F84-F8F5-0209-AAB79C50B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27323A-DB8B-3B95-E8B2-28864846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6B4196-9856-296A-EF6C-BF6782FC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C26983-FE56-8C27-9705-3C8ADD3A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111B1-8EA0-412E-655F-D5FDCBDF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162004-3500-72A0-165C-8A6D5FA9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BC576D-6B3D-7D82-927F-2CC48329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08300E-181F-0423-CF83-06E3A0E7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7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88B3B0-3F44-DAA4-DF1F-3C5B4E27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EBA45A-21E6-D079-8FA8-4D456231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A3EB5F-2F9C-699A-A638-2CF10D79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1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56201-A15E-4932-27BE-681DF09D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00E8A-FC23-7C85-3191-076F55B5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710F44-36D8-8DF8-2786-6D06887BD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8121CC-54A5-D97A-FF00-618C6FA7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2441A1-DB18-A51D-A163-8CCE8064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64120F-3E26-B28A-211E-922858D6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6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6AEBF-B75A-0C75-5B2C-A8500CF3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4444AB-7E5A-ACD9-7CB7-0BD52E7A7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290BB9-0430-0FFF-EA31-415DFD277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E44460-2E19-E1DB-CB48-7190FCD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751E6E-3876-202B-9113-DCF32F8F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43DA12-FEAD-28D2-D074-E3C3FD4A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3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C096B4-CAAC-2749-2D80-31437F4D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78CF1F-2835-0FF2-BC96-A12ED04E6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D0B473-5A2A-B7FD-B98D-6064B8384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E2E4-0DFF-40B9-B0B9-BF0EE30992D5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AD64C-D81C-1D84-F8FB-0FE921E6F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4071F1-07E7-DA9E-1724-50D4B66B1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4764-2F85-4C1A-9A4B-39C6C92A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7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2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63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2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1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5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3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4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7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19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0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7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4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28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 Niblett</cp:lastModifiedBy>
  <cp:revision>6</cp:revision>
  <dcterms:created xsi:type="dcterms:W3CDTF">2022-07-30T14:55:36Z</dcterms:created>
  <dcterms:modified xsi:type="dcterms:W3CDTF">2022-08-02T21:13:03Z</dcterms:modified>
</cp:coreProperties>
</file>